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40"/>
  </p:notesMasterIdLst>
  <p:sldIdLst>
    <p:sldId id="321" r:id="rId2"/>
    <p:sldId id="256" r:id="rId3"/>
    <p:sldId id="320" r:id="rId4"/>
    <p:sldId id="289" r:id="rId5"/>
    <p:sldId id="290" r:id="rId6"/>
    <p:sldId id="301" r:id="rId7"/>
    <p:sldId id="292" r:id="rId8"/>
    <p:sldId id="294" r:id="rId9"/>
    <p:sldId id="293" r:id="rId10"/>
    <p:sldId id="297" r:id="rId11"/>
    <p:sldId id="298" r:id="rId12"/>
    <p:sldId id="299" r:id="rId13"/>
    <p:sldId id="300" r:id="rId14"/>
    <p:sldId id="302" r:id="rId15"/>
    <p:sldId id="303" r:id="rId16"/>
    <p:sldId id="263" r:id="rId17"/>
    <p:sldId id="304" r:id="rId18"/>
    <p:sldId id="305" r:id="rId19"/>
    <p:sldId id="306" r:id="rId20"/>
    <p:sldId id="308" r:id="rId21"/>
    <p:sldId id="327" r:id="rId22"/>
    <p:sldId id="307" r:id="rId23"/>
    <p:sldId id="309" r:id="rId24"/>
    <p:sldId id="310" r:id="rId25"/>
    <p:sldId id="261" r:id="rId26"/>
    <p:sldId id="313" r:id="rId27"/>
    <p:sldId id="314" r:id="rId28"/>
    <p:sldId id="332" r:id="rId29"/>
    <p:sldId id="331" r:id="rId30"/>
    <p:sldId id="316" r:id="rId31"/>
    <p:sldId id="318" r:id="rId32"/>
    <p:sldId id="324" r:id="rId33"/>
    <p:sldId id="325" r:id="rId34"/>
    <p:sldId id="326" r:id="rId35"/>
    <p:sldId id="328" r:id="rId36"/>
    <p:sldId id="329" r:id="rId37"/>
    <p:sldId id="330" r:id="rId38"/>
    <p:sldId id="322" r:id="rId3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Prompt" pitchFamily="2" charset="-34"/>
      <p:regular r:id="rId42"/>
      <p:bold r:id="rId43"/>
      <p:italic r:id="rId44"/>
      <p:boldItalic r:id="rId45"/>
    </p:embeddedFont>
    <p:embeddedFont>
      <p:font typeface="Prompt SemiBold" panose="020B0604020202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75E"/>
    <a:srgbClr val="F2A365"/>
    <a:srgbClr val="FFFFF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54705-9C06-4975-86DC-91DCF92A8B1E}" v="1114" dt="2023-09-18T10:10:01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8" autoAdjust="0"/>
    <p:restoredTop sz="88340" autoAdjust="0"/>
  </p:normalViewPr>
  <p:slideViewPr>
    <p:cSldViewPr snapToGrid="0">
      <p:cViewPr>
        <p:scale>
          <a:sx n="145" d="100"/>
          <a:sy n="145" d="100"/>
        </p:scale>
        <p:origin x="720" y="240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eraphat Soroschokchai" userId="ee84343de002f251" providerId="LiveId" clId="{ECC54705-9C06-4975-86DC-91DCF92A8B1E}"/>
    <pc:docChg chg="undo redo custSel addSld delSld modSld sldOrd">
      <pc:chgData name="Pheeraphat Soroschokchai" userId="ee84343de002f251" providerId="LiveId" clId="{ECC54705-9C06-4975-86DC-91DCF92A8B1E}" dt="2023-09-18T12:35:06.919" v="5779" actId="20577"/>
      <pc:docMkLst>
        <pc:docMk/>
      </pc:docMkLst>
      <pc:sldChg chg="delSp modSp add mod">
        <pc:chgData name="Pheeraphat Soroschokchai" userId="ee84343de002f251" providerId="LiveId" clId="{ECC54705-9C06-4975-86DC-91DCF92A8B1E}" dt="2023-09-17T16:46:23.147" v="2743" actId="403"/>
        <pc:sldMkLst>
          <pc:docMk/>
          <pc:sldMk cId="1656606705" sldId="263"/>
        </pc:sldMkLst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39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40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41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42" creationId="{00000000-0000-0000-0000-000000000000}"/>
          </ac:spMkLst>
        </pc:spChg>
        <pc:spChg chg="del mod ord">
          <ac:chgData name="Pheeraphat Soroschokchai" userId="ee84343de002f251" providerId="LiveId" clId="{ECC54705-9C06-4975-86DC-91DCF92A8B1E}" dt="2023-09-17T16:44:31.773" v="2681" actId="478"/>
          <ac:spMkLst>
            <pc:docMk/>
            <pc:sldMk cId="1656606705" sldId="263"/>
            <ac:spMk id="1678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79" creationId="{00000000-0000-0000-0000-000000000000}"/>
          </ac:spMkLst>
        </pc:spChg>
        <pc:spChg chg="del">
          <ac:chgData name="Pheeraphat Soroschokchai" userId="ee84343de002f251" providerId="LiveId" clId="{ECC54705-9C06-4975-86DC-91DCF92A8B1E}" dt="2023-09-17T16:44:32.599" v="2682" actId="478"/>
          <ac:spMkLst>
            <pc:docMk/>
            <pc:sldMk cId="1656606705" sldId="263"/>
            <ac:spMk id="1680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81" creationId="{00000000-0000-0000-0000-000000000000}"/>
          </ac:spMkLst>
        </pc:spChg>
        <pc:spChg chg="del">
          <ac:chgData name="Pheeraphat Soroschokchai" userId="ee84343de002f251" providerId="LiveId" clId="{ECC54705-9C06-4975-86DC-91DCF92A8B1E}" dt="2023-09-17T16:44:33.168" v="2683" actId="478"/>
          <ac:spMkLst>
            <pc:docMk/>
            <pc:sldMk cId="1656606705" sldId="263"/>
            <ac:spMk id="1682" creationId="{00000000-0000-0000-0000-000000000000}"/>
          </ac:spMkLst>
        </pc:spChg>
        <pc:spChg chg="mod or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83" creationId="{00000000-0000-0000-0000-000000000000}"/>
          </ac:spMkLst>
        </pc:spChg>
        <pc:spChg chg="del">
          <ac:chgData name="Pheeraphat Soroschokchai" userId="ee84343de002f251" providerId="LiveId" clId="{ECC54705-9C06-4975-86DC-91DCF92A8B1E}" dt="2023-09-17T16:44:33.797" v="2684" actId="478"/>
          <ac:spMkLst>
            <pc:docMk/>
            <pc:sldMk cId="1656606705" sldId="263"/>
            <ac:spMk id="1684" creationId="{00000000-0000-0000-0000-000000000000}"/>
          </ac:spMkLst>
        </pc:spChg>
        <pc:spChg chg="mod ord">
          <ac:chgData name="Pheeraphat Soroschokchai" userId="ee84343de002f251" providerId="LiveId" clId="{ECC54705-9C06-4975-86DC-91DCF92A8B1E}" dt="2023-09-17T16:45:44.351" v="2728" actId="1036"/>
          <ac:spMkLst>
            <pc:docMk/>
            <pc:sldMk cId="1656606705" sldId="263"/>
            <ac:spMk id="1685" creationId="{00000000-0000-0000-0000-000000000000}"/>
          </ac:spMkLst>
        </pc:spChg>
        <pc:spChg chg="mod">
          <ac:chgData name="Pheeraphat Soroschokchai" userId="ee84343de002f251" providerId="LiveId" clId="{ECC54705-9C06-4975-86DC-91DCF92A8B1E}" dt="2023-09-17T16:46:23.147" v="2743" actId="403"/>
          <ac:spMkLst>
            <pc:docMk/>
            <pc:sldMk cId="1656606705" sldId="263"/>
            <ac:spMk id="1686" creationId="{00000000-0000-0000-0000-000000000000}"/>
          </ac:spMkLst>
        </pc:spChg>
      </pc:sldChg>
      <pc:sldChg chg="del">
        <pc:chgData name="Pheeraphat Soroschokchai" userId="ee84343de002f251" providerId="LiveId" clId="{ECC54705-9C06-4975-86DC-91DCF92A8B1E}" dt="2023-09-18T11:27:48.150" v="4700" actId="47"/>
        <pc:sldMkLst>
          <pc:docMk/>
          <pc:sldMk cId="0" sldId="268"/>
        </pc:sldMkLst>
      </pc:sldChg>
      <pc:sldChg chg="addSp delSp modSp del mod ord">
        <pc:chgData name="Pheeraphat Soroschokchai" userId="ee84343de002f251" providerId="LiveId" clId="{ECC54705-9C06-4975-86DC-91DCF92A8B1E}" dt="2023-09-18T11:27:48.150" v="4700" actId="47"/>
        <pc:sldMkLst>
          <pc:docMk/>
          <pc:sldMk cId="0" sldId="273"/>
        </pc:sldMkLst>
        <pc:spChg chg="add del mod">
          <ac:chgData name="Pheeraphat Soroschokchai" userId="ee84343de002f251" providerId="LiveId" clId="{ECC54705-9C06-4975-86DC-91DCF92A8B1E}" dt="2023-09-18T10:23:25.839" v="3607" actId="478"/>
          <ac:spMkLst>
            <pc:docMk/>
            <pc:sldMk cId="0" sldId="273"/>
            <ac:spMk id="2" creationId="{EB9FD4F7-AC7A-0674-E290-58719E38F445}"/>
          </ac:spMkLst>
        </pc:spChg>
        <pc:spChg chg="add del mod">
          <ac:chgData name="Pheeraphat Soroschokchai" userId="ee84343de002f251" providerId="LiveId" clId="{ECC54705-9C06-4975-86DC-91DCF92A8B1E}" dt="2023-09-18T10:23:25.839" v="3607" actId="478"/>
          <ac:spMkLst>
            <pc:docMk/>
            <pc:sldMk cId="0" sldId="273"/>
            <ac:spMk id="3" creationId="{47B9678E-BD0B-140D-376A-9EC3E1CFCBFE}"/>
          </ac:spMkLst>
        </pc:spChg>
        <pc:spChg chg="add del mod">
          <ac:chgData name="Pheeraphat Soroschokchai" userId="ee84343de002f251" providerId="LiveId" clId="{ECC54705-9C06-4975-86DC-91DCF92A8B1E}" dt="2023-09-18T10:33:14.759" v="3765" actId="21"/>
          <ac:spMkLst>
            <pc:docMk/>
            <pc:sldMk cId="0" sldId="273"/>
            <ac:spMk id="10" creationId="{9F3287BF-6572-650C-D919-BDDF6C0CC46B}"/>
          </ac:spMkLst>
        </pc:spChg>
        <pc:spChg chg="add del mod">
          <ac:chgData name="Pheeraphat Soroschokchai" userId="ee84343de002f251" providerId="LiveId" clId="{ECC54705-9C06-4975-86DC-91DCF92A8B1E}" dt="2023-09-18T10:33:20.090" v="3767" actId="21"/>
          <ac:spMkLst>
            <pc:docMk/>
            <pc:sldMk cId="0" sldId="273"/>
            <ac:spMk id="13" creationId="{E0ADA50A-357F-41C2-BD82-098CC22456AE}"/>
          </ac:spMkLst>
        </pc:spChg>
        <pc:spChg chg="add del mod">
          <ac:chgData name="Pheeraphat Soroschokchai" userId="ee84343de002f251" providerId="LiveId" clId="{ECC54705-9C06-4975-86DC-91DCF92A8B1E}" dt="2023-09-18T10:30:45.980" v="3734" actId="21"/>
          <ac:spMkLst>
            <pc:docMk/>
            <pc:sldMk cId="0" sldId="273"/>
            <ac:spMk id="14" creationId="{49FBA872-EC88-097E-AA2A-0FC12319A983}"/>
          </ac:spMkLst>
        </pc:spChg>
        <pc:spChg chg="add del mod">
          <ac:chgData name="Pheeraphat Soroschokchai" userId="ee84343de002f251" providerId="LiveId" clId="{ECC54705-9C06-4975-86DC-91DCF92A8B1E}" dt="2023-09-18T10:33:23.898" v="3769" actId="21"/>
          <ac:spMkLst>
            <pc:docMk/>
            <pc:sldMk cId="0" sldId="273"/>
            <ac:spMk id="16" creationId="{A9EEA6C8-B31A-A50F-58BE-884F3428A46B}"/>
          </ac:spMkLst>
        </pc:spChg>
        <pc:spChg chg="add del mod">
          <ac:chgData name="Pheeraphat Soroschokchai" userId="ee84343de002f251" providerId="LiveId" clId="{ECC54705-9C06-4975-86DC-91DCF92A8B1E}" dt="2023-09-18T10:33:26.651" v="3771" actId="21"/>
          <ac:spMkLst>
            <pc:docMk/>
            <pc:sldMk cId="0" sldId="273"/>
            <ac:spMk id="17" creationId="{98A964F8-499B-2D31-02A8-6408E0958368}"/>
          </ac:spMkLst>
        </pc:spChg>
        <pc:spChg chg="add del mod">
          <ac:chgData name="Pheeraphat Soroschokchai" userId="ee84343de002f251" providerId="LiveId" clId="{ECC54705-9C06-4975-86DC-91DCF92A8B1E}" dt="2023-09-18T10:59:50.392" v="4224" actId="478"/>
          <ac:spMkLst>
            <pc:docMk/>
            <pc:sldMk cId="0" sldId="273"/>
            <ac:spMk id="18" creationId="{7E7623CF-BD01-91F1-BB1A-988355ABF48E}"/>
          </ac:spMkLst>
        </pc:spChg>
        <pc:spChg chg="add mod">
          <ac:chgData name="Pheeraphat Soroschokchai" userId="ee84343de002f251" providerId="LiveId" clId="{ECC54705-9C06-4975-86DC-91DCF92A8B1E}" dt="2023-09-18T11:05:22.542" v="4370" actId="164"/>
          <ac:spMkLst>
            <pc:docMk/>
            <pc:sldMk cId="0" sldId="273"/>
            <ac:spMk id="19" creationId="{AE2B33E3-1A4D-6A7F-D9B3-B32439796724}"/>
          </ac:spMkLst>
        </pc:spChg>
        <pc:spChg chg="add del mod">
          <ac:chgData name="Pheeraphat Soroschokchai" userId="ee84343de002f251" providerId="LiveId" clId="{ECC54705-9C06-4975-86DC-91DCF92A8B1E}" dt="2023-09-18T10:58:56.526" v="4197" actId="478"/>
          <ac:spMkLst>
            <pc:docMk/>
            <pc:sldMk cId="0" sldId="273"/>
            <ac:spMk id="20" creationId="{79A99D24-5510-AB12-CC86-69F39868D351}"/>
          </ac:spMkLst>
        </pc:spChg>
        <pc:spChg chg="add mod">
          <ac:chgData name="Pheeraphat Soroschokchai" userId="ee84343de002f251" providerId="LiveId" clId="{ECC54705-9C06-4975-86DC-91DCF92A8B1E}" dt="2023-09-18T11:05:22.542" v="4370" actId="164"/>
          <ac:spMkLst>
            <pc:docMk/>
            <pc:sldMk cId="0" sldId="273"/>
            <ac:spMk id="21" creationId="{4279A4CF-B58E-16B2-366F-2EA633D877FD}"/>
          </ac:spMkLst>
        </pc:spChg>
        <pc:spChg chg="add mod">
          <ac:chgData name="Pheeraphat Soroschokchai" userId="ee84343de002f251" providerId="LiveId" clId="{ECC54705-9C06-4975-86DC-91DCF92A8B1E}" dt="2023-09-18T11:05:22.542" v="4370" actId="164"/>
          <ac:spMkLst>
            <pc:docMk/>
            <pc:sldMk cId="0" sldId="273"/>
            <ac:spMk id="22" creationId="{1EFD27C9-0DBD-A97D-2247-08E253C27C79}"/>
          </ac:spMkLst>
        </pc:spChg>
        <pc:spChg chg="add del mod">
          <ac:chgData name="Pheeraphat Soroschokchai" userId="ee84343de002f251" providerId="LiveId" clId="{ECC54705-9C06-4975-86DC-91DCF92A8B1E}" dt="2023-09-18T10:59:56.311" v="4226" actId="478"/>
          <ac:spMkLst>
            <pc:docMk/>
            <pc:sldMk cId="0" sldId="273"/>
            <ac:spMk id="23" creationId="{6D2704A8-187D-719F-3B29-EB803FFAF941}"/>
          </ac:spMkLst>
        </pc:spChg>
        <pc:spChg chg="add mod">
          <ac:chgData name="Pheeraphat Soroschokchai" userId="ee84343de002f251" providerId="LiveId" clId="{ECC54705-9C06-4975-86DC-91DCF92A8B1E}" dt="2023-09-18T11:05:22.542" v="4370" actId="164"/>
          <ac:spMkLst>
            <pc:docMk/>
            <pc:sldMk cId="0" sldId="273"/>
            <ac:spMk id="24" creationId="{70F6AB08-4F10-F851-5195-670BC7A8022A}"/>
          </ac:spMkLst>
        </pc:spChg>
        <pc:spChg chg="add mod">
          <ac:chgData name="Pheeraphat Soroschokchai" userId="ee84343de002f251" providerId="LiveId" clId="{ECC54705-9C06-4975-86DC-91DCF92A8B1E}" dt="2023-09-18T11:05:22.542" v="4370" actId="164"/>
          <ac:spMkLst>
            <pc:docMk/>
            <pc:sldMk cId="0" sldId="273"/>
            <ac:spMk id="25" creationId="{D89DA947-E598-CB99-FB57-CBE6249F7472}"/>
          </ac:spMkLst>
        </pc:spChg>
        <pc:spChg chg="mod">
          <ac:chgData name="Pheeraphat Soroschokchai" userId="ee84343de002f251" providerId="LiveId" clId="{ECC54705-9C06-4975-86DC-91DCF92A8B1E}" dt="2023-09-18T11:05:23.309" v="4371"/>
          <ac:spMkLst>
            <pc:docMk/>
            <pc:sldMk cId="0" sldId="273"/>
            <ac:spMk id="29" creationId="{6F9AC341-BF4A-574D-54EA-52DD8276B6DD}"/>
          </ac:spMkLst>
        </pc:spChg>
        <pc:spChg chg="mod">
          <ac:chgData name="Pheeraphat Soroschokchai" userId="ee84343de002f251" providerId="LiveId" clId="{ECC54705-9C06-4975-86DC-91DCF92A8B1E}" dt="2023-09-18T11:05:23.309" v="4371"/>
          <ac:spMkLst>
            <pc:docMk/>
            <pc:sldMk cId="0" sldId="273"/>
            <ac:spMk id="30" creationId="{464F0BBC-C27B-36B6-5F1C-64A11C43A28C}"/>
          </ac:spMkLst>
        </pc:spChg>
        <pc:spChg chg="mod">
          <ac:chgData name="Pheeraphat Soroschokchai" userId="ee84343de002f251" providerId="LiveId" clId="{ECC54705-9C06-4975-86DC-91DCF92A8B1E}" dt="2023-09-18T11:05:23.309" v="4371"/>
          <ac:spMkLst>
            <pc:docMk/>
            <pc:sldMk cId="0" sldId="273"/>
            <ac:spMk id="31" creationId="{A9AB769C-731A-15C5-B1FE-233D48A279C4}"/>
          </ac:spMkLst>
        </pc:spChg>
        <pc:spChg chg="mod">
          <ac:chgData name="Pheeraphat Soroschokchai" userId="ee84343de002f251" providerId="LiveId" clId="{ECC54705-9C06-4975-86DC-91DCF92A8B1E}" dt="2023-09-18T11:05:23.309" v="4371"/>
          <ac:spMkLst>
            <pc:docMk/>
            <pc:sldMk cId="0" sldId="273"/>
            <ac:spMk id="32" creationId="{EFD00C57-4936-7254-F73B-6815C30D3B4B}"/>
          </ac:spMkLst>
        </pc:spChg>
        <pc:spChg chg="mod">
          <ac:chgData name="Pheeraphat Soroschokchai" userId="ee84343de002f251" providerId="LiveId" clId="{ECC54705-9C06-4975-86DC-91DCF92A8B1E}" dt="2023-09-18T11:05:23.309" v="4371"/>
          <ac:spMkLst>
            <pc:docMk/>
            <pc:sldMk cId="0" sldId="273"/>
            <ac:spMk id="33" creationId="{05FA1C3E-3B4A-F331-8C8B-FF4FC36230A7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0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1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2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3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4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5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597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59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599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0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1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2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3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4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5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6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0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0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0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1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2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3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3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3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33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4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5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6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7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8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39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0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1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2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3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4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5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6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7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8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49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50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51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52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53" creationId="{00000000-0000-0000-0000-000000000000}"/>
          </ac:spMkLst>
        </pc:spChg>
        <pc:spChg chg="del mod topLvl">
          <ac:chgData name="Pheeraphat Soroschokchai" userId="ee84343de002f251" providerId="LiveId" clId="{ECC54705-9C06-4975-86DC-91DCF92A8B1E}" dt="2023-09-18T10:33:43.462" v="3773" actId="478"/>
          <ac:spMkLst>
            <pc:docMk/>
            <pc:sldMk cId="0" sldId="273"/>
            <ac:spMk id="265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5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5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5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5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5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6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7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8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69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09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10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15.779" v="3688" actId="338"/>
          <ac:spMkLst>
            <pc:docMk/>
            <pc:sldMk cId="0" sldId="273"/>
            <ac:spMk id="2711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2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3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4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5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6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7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8" creationId="{00000000-0000-0000-0000-000000000000}"/>
          </ac:spMkLst>
        </pc:spChg>
        <pc:spChg chg="mod topLvl">
          <ac:chgData name="Pheeraphat Soroschokchai" userId="ee84343de002f251" providerId="LiveId" clId="{ECC54705-9C06-4975-86DC-91DCF92A8B1E}" dt="2023-09-18T10:28:25.635" v="3690" actId="164"/>
          <ac:spMkLst>
            <pc:docMk/>
            <pc:sldMk cId="0" sldId="273"/>
            <ac:spMk id="2719" creationId="{00000000-0000-0000-0000-000000000000}"/>
          </ac:spMkLst>
        </pc:spChg>
        <pc:spChg chg="del">
          <ac:chgData name="Pheeraphat Soroschokchai" userId="ee84343de002f251" providerId="LiveId" clId="{ECC54705-9C06-4975-86DC-91DCF92A8B1E}" dt="2023-09-18T10:23:06.537" v="3599" actId="478"/>
          <ac:spMkLst>
            <pc:docMk/>
            <pc:sldMk cId="0" sldId="273"/>
            <ac:spMk id="2720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23.096" v="3605" actId="478"/>
          <ac:spMkLst>
            <pc:docMk/>
            <pc:sldMk cId="0" sldId="273"/>
            <ac:spMk id="2721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31.548" v="3609" actId="478"/>
          <ac:spMkLst>
            <pc:docMk/>
            <pc:sldMk cId="0" sldId="273"/>
            <ac:spMk id="2722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16.209" v="3602" actId="478"/>
          <ac:spMkLst>
            <pc:docMk/>
            <pc:sldMk cId="0" sldId="273"/>
            <ac:spMk id="2723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16.209" v="3602" actId="478"/>
          <ac:spMkLst>
            <pc:docMk/>
            <pc:sldMk cId="0" sldId="273"/>
            <ac:spMk id="2724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25.839" v="3607" actId="478"/>
          <ac:spMkLst>
            <pc:docMk/>
            <pc:sldMk cId="0" sldId="273"/>
            <ac:spMk id="2725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32.809" v="3610" actId="478"/>
          <ac:spMkLst>
            <pc:docMk/>
            <pc:sldMk cId="0" sldId="273"/>
            <ac:spMk id="2726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19.308" v="3603" actId="478"/>
          <ac:spMkLst>
            <pc:docMk/>
            <pc:sldMk cId="0" sldId="273"/>
            <ac:spMk id="2727" creationId="{00000000-0000-0000-0000-000000000000}"/>
          </ac:spMkLst>
        </pc:spChg>
        <pc:spChg chg="del mod">
          <ac:chgData name="Pheeraphat Soroschokchai" userId="ee84343de002f251" providerId="LiveId" clId="{ECC54705-9C06-4975-86DC-91DCF92A8B1E}" dt="2023-09-18T10:23:19.308" v="3603" actId="478"/>
          <ac:spMkLst>
            <pc:docMk/>
            <pc:sldMk cId="0" sldId="273"/>
            <ac:spMk id="2728" creationId="{00000000-0000-0000-0000-000000000000}"/>
          </ac:spMkLst>
        </pc:spChg>
        <pc:grpChg chg="add del mod topLvl">
          <ac:chgData name="Pheeraphat Soroschokchai" userId="ee84343de002f251" providerId="LiveId" clId="{ECC54705-9C06-4975-86DC-91DCF92A8B1E}" dt="2023-09-18T10:33:43.462" v="3773" actId="478"/>
          <ac:grpSpMkLst>
            <pc:docMk/>
            <pc:sldMk cId="0" sldId="273"/>
            <ac:grpSpMk id="4" creationId="{2455E018-EAB5-BCF0-7363-0CD8A408EAB5}"/>
          </ac:grpSpMkLst>
        </pc:grpChg>
        <pc:grpChg chg="add del mod topLvl">
          <ac:chgData name="Pheeraphat Soroschokchai" userId="ee84343de002f251" providerId="LiveId" clId="{ECC54705-9C06-4975-86DC-91DCF92A8B1E}" dt="2023-09-18T10:28:17.945" v="3689" actId="165"/>
          <ac:grpSpMkLst>
            <pc:docMk/>
            <pc:sldMk cId="0" sldId="273"/>
            <ac:grpSpMk id="5" creationId="{EE188C3D-2BFE-60B1-93A0-C222EB4FAF1F}"/>
          </ac:grpSpMkLst>
        </pc:grpChg>
        <pc:grpChg chg="add del mod topLvl">
          <ac:chgData name="Pheeraphat Soroschokchai" userId="ee84343de002f251" providerId="LiveId" clId="{ECC54705-9C06-4975-86DC-91DCF92A8B1E}" dt="2023-09-18T10:33:43.462" v="3773" actId="478"/>
          <ac:grpSpMkLst>
            <pc:docMk/>
            <pc:sldMk cId="0" sldId="273"/>
            <ac:grpSpMk id="6" creationId="{A1D9041A-3CE1-C08D-BDAF-D968D7B02783}"/>
          </ac:grpSpMkLst>
        </pc:grpChg>
        <pc:grpChg chg="add mod">
          <ac:chgData name="Pheeraphat Soroschokchai" userId="ee84343de002f251" providerId="LiveId" clId="{ECC54705-9C06-4975-86DC-91DCF92A8B1E}" dt="2023-09-18T10:25:02.818" v="3628" actId="164"/>
          <ac:grpSpMkLst>
            <pc:docMk/>
            <pc:sldMk cId="0" sldId="273"/>
            <ac:grpSpMk id="7" creationId="{FD5DC81F-8838-67A0-7362-E6765A577EE7}"/>
          </ac:grpSpMkLst>
        </pc:grpChg>
        <pc:grpChg chg="add del mod topLvl">
          <ac:chgData name="Pheeraphat Soroschokchai" userId="ee84343de002f251" providerId="LiveId" clId="{ECC54705-9C06-4975-86DC-91DCF92A8B1E}" dt="2023-09-18T10:33:43.462" v="3773" actId="478"/>
          <ac:grpSpMkLst>
            <pc:docMk/>
            <pc:sldMk cId="0" sldId="273"/>
            <ac:grpSpMk id="8" creationId="{B8C2CE69-9533-50B4-07B7-DEC8908E40D5}"/>
          </ac:grpSpMkLst>
        </pc:grpChg>
        <pc:grpChg chg="add del mod">
          <ac:chgData name="Pheeraphat Soroschokchai" userId="ee84343de002f251" providerId="LiveId" clId="{ECC54705-9C06-4975-86DC-91DCF92A8B1E}" dt="2023-09-18T10:25:28.471" v="3634" actId="165"/>
          <ac:grpSpMkLst>
            <pc:docMk/>
            <pc:sldMk cId="0" sldId="273"/>
            <ac:grpSpMk id="9" creationId="{323E97EF-3193-9F8C-66A6-2385F9CE4EB2}"/>
          </ac:grpSpMkLst>
        </pc:grpChg>
        <pc:grpChg chg="add mod">
          <ac:chgData name="Pheeraphat Soroschokchai" userId="ee84343de002f251" providerId="LiveId" clId="{ECC54705-9C06-4975-86DC-91DCF92A8B1E}" dt="2023-09-18T10:28:15.779" v="3688" actId="338"/>
          <ac:grpSpMkLst>
            <pc:docMk/>
            <pc:sldMk cId="0" sldId="273"/>
            <ac:grpSpMk id="11" creationId="{F7F5B3A1-534D-9C9B-508B-5820BA65FDA4}"/>
          </ac:grpSpMkLst>
        </pc:grpChg>
        <pc:grpChg chg="add del mod">
          <ac:chgData name="Pheeraphat Soroschokchai" userId="ee84343de002f251" providerId="LiveId" clId="{ECC54705-9C06-4975-86DC-91DCF92A8B1E}" dt="2023-09-18T10:33:43.462" v="3773" actId="478"/>
          <ac:grpSpMkLst>
            <pc:docMk/>
            <pc:sldMk cId="0" sldId="273"/>
            <ac:grpSpMk id="12" creationId="{CFDF15B4-E931-26E6-E1D6-011C6066403C}"/>
          </ac:grpSpMkLst>
        </pc:grpChg>
        <pc:grpChg chg="add del mod">
          <ac:chgData name="Pheeraphat Soroschokchai" userId="ee84343de002f251" providerId="LiveId" clId="{ECC54705-9C06-4975-86DC-91DCF92A8B1E}" dt="2023-09-18T11:05:32.758" v="4377" actId="478"/>
          <ac:grpSpMkLst>
            <pc:docMk/>
            <pc:sldMk cId="0" sldId="273"/>
            <ac:grpSpMk id="27" creationId="{7A617D6A-C201-E06F-0516-102238110599}"/>
          </ac:grpSpMkLst>
        </pc:grpChg>
        <pc:grpChg chg="add del mod">
          <ac:chgData name="Pheeraphat Soroschokchai" userId="ee84343de002f251" providerId="LiveId" clId="{ECC54705-9C06-4975-86DC-91DCF92A8B1E}" dt="2023-09-18T11:05:24.952" v="4373" actId="21"/>
          <ac:grpSpMkLst>
            <pc:docMk/>
            <pc:sldMk cId="0" sldId="273"/>
            <ac:grpSpMk id="28" creationId="{3892F3DD-D886-E59B-04A1-F9D938AA5E1E}"/>
          </ac:grpSpMkLst>
        </pc:grpChg>
        <pc:grpChg chg="del mod">
          <ac:chgData name="Pheeraphat Soroschokchai" userId="ee84343de002f251" providerId="LiveId" clId="{ECC54705-9C06-4975-86DC-91DCF92A8B1E}" dt="2023-09-18T10:24:15.100" v="3619" actId="165"/>
          <ac:grpSpMkLst>
            <pc:docMk/>
            <pc:sldMk cId="0" sldId="273"/>
            <ac:grpSpMk id="2589" creationId="{00000000-0000-0000-0000-000000000000}"/>
          </ac:grpSpMkLst>
        </pc:grpChg>
        <pc:picChg chg="add del">
          <ac:chgData name="Pheeraphat Soroschokchai" userId="ee84343de002f251" providerId="LiveId" clId="{ECC54705-9C06-4975-86DC-91DCF92A8B1E}" dt="2023-09-18T11:03:37.311" v="4345" actId="21"/>
          <ac:picMkLst>
            <pc:docMk/>
            <pc:sldMk cId="0" sldId="273"/>
            <ac:picMk id="26" creationId="{2F9EBEDE-3E75-32CE-03E9-6B39C8F32549}"/>
          </ac:picMkLst>
        </pc:picChg>
      </pc:sldChg>
      <pc:sldChg chg="del">
        <pc:chgData name="Pheeraphat Soroschokchai" userId="ee84343de002f251" providerId="LiveId" clId="{ECC54705-9C06-4975-86DC-91DCF92A8B1E}" dt="2023-09-18T11:27:48.150" v="4700" actId="47"/>
        <pc:sldMkLst>
          <pc:docMk/>
          <pc:sldMk cId="0" sldId="277"/>
        </pc:sldMkLst>
      </pc:sldChg>
      <pc:sldChg chg="del">
        <pc:chgData name="Pheeraphat Soroschokchai" userId="ee84343de002f251" providerId="LiveId" clId="{ECC54705-9C06-4975-86DC-91DCF92A8B1E}" dt="2023-09-18T11:27:48.150" v="4700" actId="47"/>
        <pc:sldMkLst>
          <pc:docMk/>
          <pc:sldMk cId="0" sldId="283"/>
        </pc:sldMkLst>
      </pc:sldChg>
      <pc:sldChg chg="del">
        <pc:chgData name="Pheeraphat Soroschokchai" userId="ee84343de002f251" providerId="LiveId" clId="{ECC54705-9C06-4975-86DC-91DCF92A8B1E}" dt="2023-09-18T11:27:48.150" v="4700" actId="47"/>
        <pc:sldMkLst>
          <pc:docMk/>
          <pc:sldMk cId="0" sldId="284"/>
        </pc:sldMkLst>
      </pc:sldChg>
      <pc:sldChg chg="addSp delSp modSp mod">
        <pc:chgData name="Pheeraphat Soroschokchai" userId="ee84343de002f251" providerId="LiveId" clId="{ECC54705-9C06-4975-86DC-91DCF92A8B1E}" dt="2023-09-18T08:25:59.853" v="3246" actId="208"/>
        <pc:sldMkLst>
          <pc:docMk/>
          <pc:sldMk cId="1911019817" sldId="290"/>
        </pc:sldMkLst>
        <pc:spChg chg="add mod">
          <ac:chgData name="Pheeraphat Soroschokchai" userId="ee84343de002f251" providerId="LiveId" clId="{ECC54705-9C06-4975-86DC-91DCF92A8B1E}" dt="2023-09-18T08:25:59.853" v="3246" actId="208"/>
          <ac:spMkLst>
            <pc:docMk/>
            <pc:sldMk cId="1911019817" sldId="290"/>
            <ac:spMk id="3" creationId="{576317F6-5860-27C2-A397-E6686FEF85CD}"/>
          </ac:spMkLst>
        </pc:spChg>
        <pc:spChg chg="add del mod ord">
          <ac:chgData name="Pheeraphat Soroschokchai" userId="ee84343de002f251" providerId="LiveId" clId="{ECC54705-9C06-4975-86DC-91DCF92A8B1E}" dt="2023-09-18T08:25:05.692" v="3241" actId="478"/>
          <ac:spMkLst>
            <pc:docMk/>
            <pc:sldMk cId="1911019817" sldId="290"/>
            <ac:spMk id="4" creationId="{FF206CD1-4625-DB30-5AAF-A00FEB6D53BE}"/>
          </ac:spMkLst>
        </pc:spChg>
      </pc:sldChg>
      <pc:sldChg chg="addSp modSp mod">
        <pc:chgData name="Pheeraphat Soroschokchai" userId="ee84343de002f251" providerId="LiveId" clId="{ECC54705-9C06-4975-86DC-91DCF92A8B1E}" dt="2023-09-17T13:50:22.338" v="1490" actId="20577"/>
        <pc:sldMkLst>
          <pc:docMk/>
          <pc:sldMk cId="1734553900" sldId="293"/>
        </pc:sldMkLst>
        <pc:spChg chg="add mod">
          <ac:chgData name="Pheeraphat Soroschokchai" userId="ee84343de002f251" providerId="LiveId" clId="{ECC54705-9C06-4975-86DC-91DCF92A8B1E}" dt="2023-09-17T10:03:17.729" v="1" actId="571"/>
          <ac:spMkLst>
            <pc:docMk/>
            <pc:sldMk cId="1734553900" sldId="293"/>
            <ac:spMk id="7" creationId="{E81C0409-4BEB-4FB7-2A38-F27416D5D67C}"/>
          </ac:spMkLst>
        </pc:spChg>
        <pc:spChg chg="mod">
          <ac:chgData name="Pheeraphat Soroschokchai" userId="ee84343de002f251" providerId="LiveId" clId="{ECC54705-9C06-4975-86DC-91DCF92A8B1E}" dt="2023-09-17T10:03:21.982" v="23" actId="1035"/>
          <ac:spMkLst>
            <pc:docMk/>
            <pc:sldMk cId="1734553900" sldId="293"/>
            <ac:spMk id="12" creationId="{1D549BA4-DF19-BB7C-DE0B-599CAFD60900}"/>
          </ac:spMkLst>
        </pc:spChg>
        <pc:spChg chg="add mod">
          <ac:chgData name="Pheeraphat Soroschokchai" userId="ee84343de002f251" providerId="LiveId" clId="{ECC54705-9C06-4975-86DC-91DCF92A8B1E}" dt="2023-09-17T10:03:17.729" v="1" actId="571"/>
          <ac:spMkLst>
            <pc:docMk/>
            <pc:sldMk cId="1734553900" sldId="293"/>
            <ac:spMk id="14" creationId="{A412C520-1C3E-D0C8-3664-DA25899E5F1A}"/>
          </ac:spMkLst>
        </pc:spChg>
        <pc:spChg chg="add mod">
          <ac:chgData name="Pheeraphat Soroschokchai" userId="ee84343de002f251" providerId="LiveId" clId="{ECC54705-9C06-4975-86DC-91DCF92A8B1E}" dt="2023-09-17T11:07:20.667" v="1143" actId="207"/>
          <ac:spMkLst>
            <pc:docMk/>
            <pc:sldMk cId="1734553900" sldId="293"/>
            <ac:spMk id="15" creationId="{E491956A-82B5-1DCE-A97D-913146320D78}"/>
          </ac:spMkLst>
        </pc:spChg>
        <pc:spChg chg="mod">
          <ac:chgData name="Pheeraphat Soroschokchai" userId="ee84343de002f251" providerId="LiveId" clId="{ECC54705-9C06-4975-86DC-91DCF92A8B1E}" dt="2023-09-17T11:06:20.150" v="1129" actId="20577"/>
          <ac:spMkLst>
            <pc:docMk/>
            <pc:sldMk cId="1734553900" sldId="293"/>
            <ac:spMk id="25" creationId="{B7501234-1EE1-35FB-889C-C628D27DDC30}"/>
          </ac:spMkLst>
        </pc:spChg>
        <pc:spChg chg="mod">
          <ac:chgData name="Pheeraphat Soroschokchai" userId="ee84343de002f251" providerId="LiveId" clId="{ECC54705-9C06-4975-86DC-91DCF92A8B1E}" dt="2023-09-17T13:50:22.338" v="1490" actId="20577"/>
          <ac:spMkLst>
            <pc:docMk/>
            <pc:sldMk cId="1734553900" sldId="293"/>
            <ac:spMk id="235" creationId="{164B6F5D-52CE-FBA7-FEF7-8926653AB028}"/>
          </ac:spMkLst>
        </pc:spChg>
      </pc:sldChg>
      <pc:sldChg chg="modSp mod">
        <pc:chgData name="Pheeraphat Soroschokchai" userId="ee84343de002f251" providerId="LiveId" clId="{ECC54705-9C06-4975-86DC-91DCF92A8B1E}" dt="2023-09-17T13:37:23.699" v="1442" actId="20577"/>
        <pc:sldMkLst>
          <pc:docMk/>
          <pc:sldMk cId="357151405" sldId="294"/>
        </pc:sldMkLst>
        <pc:spChg chg="mod">
          <ac:chgData name="Pheeraphat Soroschokchai" userId="ee84343de002f251" providerId="LiveId" clId="{ECC54705-9C06-4975-86DC-91DCF92A8B1E}" dt="2023-09-17T13:37:23.699" v="1442" actId="20577"/>
          <ac:spMkLst>
            <pc:docMk/>
            <pc:sldMk cId="357151405" sldId="294"/>
            <ac:spMk id="8" creationId="{28A15BB0-BD94-A836-77E0-13E18CFFEB14}"/>
          </ac:spMkLst>
        </pc:spChg>
        <pc:graphicFrameChg chg="mod">
          <ac:chgData name="Pheeraphat Soroschokchai" userId="ee84343de002f251" providerId="LiveId" clId="{ECC54705-9C06-4975-86DC-91DCF92A8B1E}" dt="2023-09-17T11:05:46.620" v="1127" actId="20577"/>
          <ac:graphicFrameMkLst>
            <pc:docMk/>
            <pc:sldMk cId="357151405" sldId="294"/>
            <ac:graphicFrameMk id="6" creationId="{9AD73EB0-6093-B877-5E6B-5C5A99140B1E}"/>
          </ac:graphicFrameMkLst>
        </pc:graphicFrameChg>
      </pc:sldChg>
      <pc:sldChg chg="addSp delSp modSp mod">
        <pc:chgData name="Pheeraphat Soroschokchai" userId="ee84343de002f251" providerId="LiveId" clId="{ECC54705-9C06-4975-86DC-91DCF92A8B1E}" dt="2023-09-17T13:50:10.176" v="1488" actId="20577"/>
        <pc:sldMkLst>
          <pc:docMk/>
          <pc:sldMk cId="1306992877" sldId="298"/>
        </pc:sldMkLst>
        <pc:spChg chg="mod">
          <ac:chgData name="Pheeraphat Soroschokchai" userId="ee84343de002f251" providerId="LiveId" clId="{ECC54705-9C06-4975-86DC-91DCF92A8B1E}" dt="2023-09-17T10:12:51.803" v="211" actId="1036"/>
          <ac:spMkLst>
            <pc:docMk/>
            <pc:sldMk cId="1306992877" sldId="298"/>
            <ac:spMk id="7" creationId="{1C1320C1-6971-D445-3FF9-0F7387F1F834}"/>
          </ac:spMkLst>
        </pc:spChg>
        <pc:spChg chg="mod">
          <ac:chgData name="Pheeraphat Soroschokchai" userId="ee84343de002f251" providerId="LiveId" clId="{ECC54705-9C06-4975-86DC-91DCF92A8B1E}" dt="2023-09-17T13:49:43.603" v="1486" actId="20577"/>
          <ac:spMkLst>
            <pc:docMk/>
            <pc:sldMk cId="1306992877" sldId="298"/>
            <ac:spMk id="9" creationId="{8AA318F8-26EE-BB4F-F666-BF6AA6AC4E7D}"/>
          </ac:spMkLst>
        </pc:spChg>
        <pc:spChg chg="mod">
          <ac:chgData name="Pheeraphat Soroschokchai" userId="ee84343de002f251" providerId="LiveId" clId="{ECC54705-9C06-4975-86DC-91DCF92A8B1E}" dt="2023-09-17T10:12:51.803" v="211" actId="1036"/>
          <ac:spMkLst>
            <pc:docMk/>
            <pc:sldMk cId="1306992877" sldId="298"/>
            <ac:spMk id="12" creationId="{1D549BA4-DF19-BB7C-DE0B-599CAFD60900}"/>
          </ac:spMkLst>
        </pc:spChg>
        <pc:spChg chg="add mod">
          <ac:chgData name="Pheeraphat Soroschokchai" userId="ee84343de002f251" providerId="LiveId" clId="{ECC54705-9C06-4975-86DC-91DCF92A8B1E}" dt="2023-09-17T11:07:28.658" v="1144" actId="207"/>
          <ac:spMkLst>
            <pc:docMk/>
            <pc:sldMk cId="1306992877" sldId="298"/>
            <ac:spMk id="15" creationId="{DE282CE6-7CE7-2A31-6000-5FC51C7156F1}"/>
          </ac:spMkLst>
        </pc:spChg>
        <pc:spChg chg="add del mod">
          <ac:chgData name="Pheeraphat Soroschokchai" userId="ee84343de002f251" providerId="LiveId" clId="{ECC54705-9C06-4975-86DC-91DCF92A8B1E}" dt="2023-09-17T10:16:03.203" v="220"/>
          <ac:spMkLst>
            <pc:docMk/>
            <pc:sldMk cId="1306992877" sldId="298"/>
            <ac:spMk id="16" creationId="{0C9336B1-90CB-7B37-240C-2406C74316EC}"/>
          </ac:spMkLst>
        </pc:spChg>
        <pc:spChg chg="mod">
          <ac:chgData name="Pheeraphat Soroschokchai" userId="ee84343de002f251" providerId="LiveId" clId="{ECC54705-9C06-4975-86DC-91DCF92A8B1E}" dt="2023-09-17T13:47:39.581" v="1471" actId="20577"/>
          <ac:spMkLst>
            <pc:docMk/>
            <pc:sldMk cId="1306992877" sldId="298"/>
            <ac:spMk id="17" creationId="{077785D0-7B73-64E8-2F4D-17D1417186EC}"/>
          </ac:spMkLst>
        </pc:spChg>
        <pc:spChg chg="mod">
          <ac:chgData name="Pheeraphat Soroschokchai" userId="ee84343de002f251" providerId="LiveId" clId="{ECC54705-9C06-4975-86DC-91DCF92A8B1E}" dt="2023-09-17T13:50:10.176" v="1488" actId="20577"/>
          <ac:spMkLst>
            <pc:docMk/>
            <pc:sldMk cId="1306992877" sldId="298"/>
            <ac:spMk id="235" creationId="{164B6F5D-52CE-FBA7-FEF7-8926653AB028}"/>
          </ac:spMkLst>
        </pc:spChg>
      </pc:sldChg>
      <pc:sldChg chg="modSp mod">
        <pc:chgData name="Pheeraphat Soroschokchai" userId="ee84343de002f251" providerId="LiveId" clId="{ECC54705-9C06-4975-86DC-91DCF92A8B1E}" dt="2023-09-17T16:06:48.764" v="2490" actId="14100"/>
        <pc:sldMkLst>
          <pc:docMk/>
          <pc:sldMk cId="2766361481" sldId="303"/>
        </pc:sldMkLst>
        <pc:spChg chg="mod">
          <ac:chgData name="Pheeraphat Soroschokchai" userId="ee84343de002f251" providerId="LiveId" clId="{ECC54705-9C06-4975-86DC-91DCF92A8B1E}" dt="2023-09-17T16:06:48.764" v="2490" actId="14100"/>
          <ac:spMkLst>
            <pc:docMk/>
            <pc:sldMk cId="2766361481" sldId="303"/>
            <ac:spMk id="2" creationId="{056A063F-04D8-363C-7F22-3802845D9AB4}"/>
          </ac:spMkLst>
        </pc:spChg>
      </pc:sldChg>
      <pc:sldChg chg="addSp delSp modSp mod">
        <pc:chgData name="Pheeraphat Soroschokchai" userId="ee84343de002f251" providerId="LiveId" clId="{ECC54705-9C06-4975-86DC-91DCF92A8B1E}" dt="2023-09-18T11:58:53.492" v="5226"/>
        <pc:sldMkLst>
          <pc:docMk/>
          <pc:sldMk cId="4102727324" sldId="304"/>
        </pc:sldMkLst>
        <pc:spChg chg="add mod">
          <ac:chgData name="Pheeraphat Soroschokchai" userId="ee84343de002f251" providerId="LiveId" clId="{ECC54705-9C06-4975-86DC-91DCF92A8B1E}" dt="2023-09-18T11:58:53.492" v="5226"/>
          <ac:spMkLst>
            <pc:docMk/>
            <pc:sldMk cId="4102727324" sldId="304"/>
            <ac:spMk id="2" creationId="{66BE42E2-AFF8-9980-0C3E-244E915D2563}"/>
          </ac:spMkLst>
        </pc:spChg>
        <pc:spChg chg="del">
          <ac:chgData name="Pheeraphat Soroschokchai" userId="ee84343de002f251" providerId="LiveId" clId="{ECC54705-9C06-4975-86DC-91DCF92A8B1E}" dt="2023-09-18T11:58:53.373" v="5225" actId="478"/>
          <ac:spMkLst>
            <pc:docMk/>
            <pc:sldMk cId="4102727324" sldId="304"/>
            <ac:spMk id="3" creationId="{96572223-DC0D-3CB8-623A-3E6EC705267E}"/>
          </ac:spMkLst>
        </pc:spChg>
        <pc:spChg chg="add mod">
          <ac:chgData name="Pheeraphat Soroschokchai" userId="ee84343de002f251" providerId="LiveId" clId="{ECC54705-9C06-4975-86DC-91DCF92A8B1E}" dt="2023-09-18T11:58:53.492" v="5226"/>
          <ac:spMkLst>
            <pc:docMk/>
            <pc:sldMk cId="4102727324" sldId="304"/>
            <ac:spMk id="5" creationId="{D30E4027-953B-5865-C5C1-35449A6E9498}"/>
          </ac:spMkLst>
        </pc:spChg>
        <pc:graphicFrameChg chg="mod">
          <ac:chgData name="Pheeraphat Soroschokchai" userId="ee84343de002f251" providerId="LiveId" clId="{ECC54705-9C06-4975-86DC-91DCF92A8B1E}" dt="2023-09-17T11:07:49.924" v="1148" actId="20577"/>
          <ac:graphicFrameMkLst>
            <pc:docMk/>
            <pc:sldMk cId="4102727324" sldId="304"/>
            <ac:graphicFrameMk id="8" creationId="{70EF5C5D-698B-D898-9291-525E6F1AD52A}"/>
          </ac:graphicFrameMkLst>
        </pc:graphicFrameChg>
      </pc:sldChg>
      <pc:sldChg chg="addSp delSp modSp mod">
        <pc:chgData name="Pheeraphat Soroschokchai" userId="ee84343de002f251" providerId="LiveId" clId="{ECC54705-9C06-4975-86DC-91DCF92A8B1E}" dt="2023-09-18T11:58:49.545" v="5224" actId="1036"/>
        <pc:sldMkLst>
          <pc:docMk/>
          <pc:sldMk cId="479112465" sldId="305"/>
        </pc:sldMkLst>
        <pc:spChg chg="add mod">
          <ac:chgData name="Pheeraphat Soroschokchai" userId="ee84343de002f251" providerId="LiveId" clId="{ECC54705-9C06-4975-86DC-91DCF92A8B1E}" dt="2023-09-18T11:58:42.079" v="5202"/>
          <ac:spMkLst>
            <pc:docMk/>
            <pc:sldMk cId="479112465" sldId="305"/>
            <ac:spMk id="2" creationId="{E033580A-CF01-DBDC-2F02-D684ED2F523A}"/>
          </ac:spMkLst>
        </pc:spChg>
        <pc:spChg chg="del">
          <ac:chgData name="Pheeraphat Soroschokchai" userId="ee84343de002f251" providerId="LiveId" clId="{ECC54705-9C06-4975-86DC-91DCF92A8B1E}" dt="2023-09-18T11:58:41.925" v="5201" actId="478"/>
          <ac:spMkLst>
            <pc:docMk/>
            <pc:sldMk cId="479112465" sldId="305"/>
            <ac:spMk id="3" creationId="{5F12F51F-CD62-919A-E615-F153A3B470A5}"/>
          </ac:spMkLst>
        </pc:spChg>
        <pc:spChg chg="add mod">
          <ac:chgData name="Pheeraphat Soroschokchai" userId="ee84343de002f251" providerId="LiveId" clId="{ECC54705-9C06-4975-86DC-91DCF92A8B1E}" dt="2023-09-18T11:58:42.079" v="5202"/>
          <ac:spMkLst>
            <pc:docMk/>
            <pc:sldMk cId="479112465" sldId="305"/>
            <ac:spMk id="4" creationId="{2B736BFE-7317-FC16-1AC8-60501BC08311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5" creationId="{E9739ADE-CCE0-88F9-5905-AB6EF005C786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35" creationId="{37E69438-3F4B-1FC4-D5C4-F186C6F3EDB1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36" creationId="{AF9AF96F-14C9-8EC1-A541-EC986DD301D7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37" creationId="{27A0CCCF-0F52-9572-CCE3-89ACD8E99878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38" creationId="{54F7C63A-55AC-95F9-484A-28EDA91DFD50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39" creationId="{6835ACC4-E8EF-9959-BF43-D990217357CA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40" creationId="{E38110AA-984F-2059-24BB-645B4CAD5B6D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41" creationId="{A9FF134D-BC7A-F01E-D11C-04011ED56436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42" creationId="{B0BE5320-8608-5A82-16DA-B2B68E4E8922}"/>
          </ac:spMkLst>
        </pc:spChg>
        <pc:spChg chg="mod">
          <ac:chgData name="Pheeraphat Soroschokchai" userId="ee84343de002f251" providerId="LiveId" clId="{ECC54705-9C06-4975-86DC-91DCF92A8B1E}" dt="2023-09-18T11:58:49.545" v="5224" actId="1036"/>
          <ac:spMkLst>
            <pc:docMk/>
            <pc:sldMk cId="479112465" sldId="305"/>
            <ac:spMk id="43" creationId="{B043A621-8198-EBD2-C217-55720DE34D38}"/>
          </ac:spMkLst>
        </pc:spChg>
        <pc:grpChg chg="mod">
          <ac:chgData name="Pheeraphat Soroschokchai" userId="ee84343de002f251" providerId="LiveId" clId="{ECC54705-9C06-4975-86DC-91DCF92A8B1E}" dt="2023-09-18T11:58:49.545" v="5224" actId="1036"/>
          <ac:grpSpMkLst>
            <pc:docMk/>
            <pc:sldMk cId="479112465" sldId="305"/>
            <ac:grpSpMk id="34" creationId="{E531F32A-6846-6EA6-9BE7-23673F5ED9AD}"/>
          </ac:grpSpMkLst>
        </pc:grpChg>
      </pc:sldChg>
      <pc:sldChg chg="addSp delSp modSp mod">
        <pc:chgData name="Pheeraphat Soroschokchai" userId="ee84343de002f251" providerId="LiveId" clId="{ECC54705-9C06-4975-86DC-91DCF92A8B1E}" dt="2023-09-18T11:59:14.569" v="5232" actId="21"/>
        <pc:sldMkLst>
          <pc:docMk/>
          <pc:sldMk cId="1809012971" sldId="306"/>
        </pc:sldMkLst>
        <pc:spChg chg="add del mod ord">
          <ac:chgData name="Pheeraphat Soroschokchai" userId="ee84343de002f251" providerId="LiveId" clId="{ECC54705-9C06-4975-86DC-91DCF92A8B1E}" dt="2023-09-18T11:59:14.569" v="5232" actId="21"/>
          <ac:spMkLst>
            <pc:docMk/>
            <pc:sldMk cId="1809012971" sldId="306"/>
            <ac:spMk id="2" creationId="{4BD8BA4C-BC94-00A9-614A-861795389122}"/>
          </ac:spMkLst>
        </pc:spChg>
        <pc:spChg chg="add del mod">
          <ac:chgData name="Pheeraphat Soroschokchai" userId="ee84343de002f251" providerId="LiveId" clId="{ECC54705-9C06-4975-86DC-91DCF92A8B1E}" dt="2023-09-18T11:58:39.494" v="5200" actId="21"/>
          <ac:spMkLst>
            <pc:docMk/>
            <pc:sldMk cId="1809012971" sldId="306"/>
            <ac:spMk id="3" creationId="{8F0FFD4A-4190-EFC1-A9A6-A73EA0BDEC6E}"/>
          </ac:spMkLst>
        </pc:spChg>
        <pc:spChg chg="del">
          <ac:chgData name="Pheeraphat Soroschokchai" userId="ee84343de002f251" providerId="LiveId" clId="{ECC54705-9C06-4975-86DC-91DCF92A8B1E}" dt="2023-09-18T11:58:13.960" v="5191" actId="21"/>
          <ac:spMkLst>
            <pc:docMk/>
            <pc:sldMk cId="1809012971" sldId="306"/>
            <ac:spMk id="5" creationId="{A539A8CB-7667-C931-75EA-5B54D3BDDE5E}"/>
          </ac:spMkLst>
        </pc:spChg>
      </pc:sldChg>
      <pc:sldChg chg="addSp delSp modSp mod">
        <pc:chgData name="Pheeraphat Soroschokchai" userId="ee84343de002f251" providerId="LiveId" clId="{ECC54705-9C06-4975-86DC-91DCF92A8B1E}" dt="2023-09-18T12:01:25.994" v="5308" actId="1036"/>
        <pc:sldMkLst>
          <pc:docMk/>
          <pc:sldMk cId="3054153859" sldId="307"/>
        </pc:sldMkLst>
        <pc:spChg chg="del">
          <ac:chgData name="Pheeraphat Soroschokchai" userId="ee84343de002f251" providerId="LiveId" clId="{ECC54705-9C06-4975-86DC-91DCF92A8B1E}" dt="2023-09-18T12:01:20.031" v="5290" actId="478"/>
          <ac:spMkLst>
            <pc:docMk/>
            <pc:sldMk cId="3054153859" sldId="307"/>
            <ac:spMk id="2" creationId="{F63DD2EE-FFB6-2854-E814-718BE3BAA0A3}"/>
          </ac:spMkLst>
        </pc:spChg>
        <pc:spChg chg="mod">
          <ac:chgData name="Pheeraphat Soroschokchai" userId="ee84343de002f251" providerId="LiveId" clId="{ECC54705-9C06-4975-86DC-91DCF92A8B1E}" dt="2023-09-18T12:01:25.994" v="5308" actId="1036"/>
          <ac:spMkLst>
            <pc:docMk/>
            <pc:sldMk cId="3054153859" sldId="307"/>
            <ac:spMk id="3" creationId="{CE500B5D-06EC-6A21-6DBE-85A06D5104D0}"/>
          </ac:spMkLst>
        </pc:spChg>
        <pc:spChg chg="mod">
          <ac:chgData name="Pheeraphat Soroschokchai" userId="ee84343de002f251" providerId="LiveId" clId="{ECC54705-9C06-4975-86DC-91DCF92A8B1E}" dt="2023-09-18T12:01:25.994" v="5308" actId="1036"/>
          <ac:spMkLst>
            <pc:docMk/>
            <pc:sldMk cId="3054153859" sldId="307"/>
            <ac:spMk id="4" creationId="{8C6EDEA1-B030-3F4E-FFF7-181D3D31531D}"/>
          </ac:spMkLst>
        </pc:spChg>
        <pc:spChg chg="mod">
          <ac:chgData name="Pheeraphat Soroschokchai" userId="ee84343de002f251" providerId="LiveId" clId="{ECC54705-9C06-4975-86DC-91DCF92A8B1E}" dt="2023-09-18T12:01:25.994" v="5308" actId="1036"/>
          <ac:spMkLst>
            <pc:docMk/>
            <pc:sldMk cId="3054153859" sldId="307"/>
            <ac:spMk id="5" creationId="{462EB737-04A3-102E-8C71-47DFCFD8DE6D}"/>
          </ac:spMkLst>
        </pc:spChg>
        <pc:spChg chg="add mod">
          <ac:chgData name="Pheeraphat Soroschokchai" userId="ee84343de002f251" providerId="LiveId" clId="{ECC54705-9C06-4975-86DC-91DCF92A8B1E}" dt="2023-09-18T12:01:20.190" v="5291"/>
          <ac:spMkLst>
            <pc:docMk/>
            <pc:sldMk cId="3054153859" sldId="307"/>
            <ac:spMk id="6" creationId="{279FF265-6E30-4D13-DB23-88956D673432}"/>
          </ac:spMkLst>
        </pc:spChg>
        <pc:spChg chg="add mod">
          <ac:chgData name="Pheeraphat Soroschokchai" userId="ee84343de002f251" providerId="LiveId" clId="{ECC54705-9C06-4975-86DC-91DCF92A8B1E}" dt="2023-09-18T12:01:20.190" v="5291"/>
          <ac:spMkLst>
            <pc:docMk/>
            <pc:sldMk cId="3054153859" sldId="307"/>
            <ac:spMk id="7" creationId="{FF1FBB17-701A-CD7D-4599-4D1E96032A6E}"/>
          </ac:spMkLst>
        </pc:spChg>
        <pc:spChg chg="mod">
          <ac:chgData name="Pheeraphat Soroschokchai" userId="ee84343de002f251" providerId="LiveId" clId="{ECC54705-9C06-4975-86DC-91DCF92A8B1E}" dt="2023-09-18T12:01:25.994" v="5308" actId="1036"/>
          <ac:spMkLst>
            <pc:docMk/>
            <pc:sldMk cId="3054153859" sldId="307"/>
            <ac:spMk id="10" creationId="{9B373F0A-8EF0-B2E2-C085-6DA3B842583D}"/>
          </ac:spMkLst>
        </pc:spChg>
        <pc:picChg chg="mod">
          <ac:chgData name="Pheeraphat Soroschokchai" userId="ee84343de002f251" providerId="LiveId" clId="{ECC54705-9C06-4975-86DC-91DCF92A8B1E}" dt="2023-09-18T12:01:25.994" v="5308" actId="1036"/>
          <ac:picMkLst>
            <pc:docMk/>
            <pc:sldMk cId="3054153859" sldId="307"/>
            <ac:picMk id="9" creationId="{BC96EBFA-4C99-5233-DFB0-5DBECB8353F8}"/>
          </ac:picMkLst>
        </pc:picChg>
        <pc:cxnChg chg="add del mod">
          <ac:chgData name="Pheeraphat Soroschokchai" userId="ee84343de002f251" providerId="LiveId" clId="{ECC54705-9C06-4975-86DC-91DCF92A8B1E}" dt="2023-09-17T14:58:52.849" v="1647" actId="478"/>
          <ac:cxnSpMkLst>
            <pc:docMk/>
            <pc:sldMk cId="3054153859" sldId="307"/>
            <ac:cxnSpMk id="7" creationId="{F17329BE-222F-685C-EBD9-C4B9228A6B94}"/>
          </ac:cxnSpMkLst>
        </pc:cxnChg>
      </pc:sldChg>
      <pc:sldChg chg="addSp delSp modSp mod">
        <pc:chgData name="Pheeraphat Soroschokchai" userId="ee84343de002f251" providerId="LiveId" clId="{ECC54705-9C06-4975-86DC-91DCF92A8B1E}" dt="2023-09-18T11:59:33.814" v="5251" actId="21"/>
        <pc:sldMkLst>
          <pc:docMk/>
          <pc:sldMk cId="2541650989" sldId="308"/>
        </pc:sldMkLst>
        <pc:spChg chg="add del mod ord">
          <ac:chgData name="Pheeraphat Soroschokchai" userId="ee84343de002f251" providerId="LiveId" clId="{ECC54705-9C06-4975-86DC-91DCF92A8B1E}" dt="2023-09-18T11:59:33.814" v="5251" actId="21"/>
          <ac:spMkLst>
            <pc:docMk/>
            <pc:sldMk cId="2541650989" sldId="308"/>
            <ac:spMk id="2" creationId="{0770E6D6-AD89-6532-6987-20FEC83ED532}"/>
          </ac:spMkLst>
        </pc:spChg>
        <pc:spChg chg="mod">
          <ac:chgData name="Pheeraphat Soroschokchai" userId="ee84343de002f251" providerId="LiveId" clId="{ECC54705-9C06-4975-86DC-91DCF92A8B1E}" dt="2023-09-18T11:59:21.772" v="5248" actId="1036"/>
          <ac:spMkLst>
            <pc:docMk/>
            <pc:sldMk cId="2541650989" sldId="308"/>
            <ac:spMk id="4" creationId="{BAC650E6-F9F1-957D-A05D-4AA4231B0E02}"/>
          </ac:spMkLst>
        </pc:spChg>
        <pc:spChg chg="add del mod">
          <ac:chgData name="Pheeraphat Soroschokchai" userId="ee84343de002f251" providerId="LiveId" clId="{ECC54705-9C06-4975-86DC-91DCF92A8B1E}" dt="2023-09-18T11:59:33.814" v="5251" actId="21"/>
          <ac:spMkLst>
            <pc:docMk/>
            <pc:sldMk cId="2541650989" sldId="308"/>
            <ac:spMk id="5" creationId="{2EE6FA63-A075-B4E7-8525-7AB02971866B}"/>
          </ac:spMkLst>
        </pc:spChg>
        <pc:spChg chg="add del">
          <ac:chgData name="Pheeraphat Soroschokchai" userId="ee84343de002f251" providerId="LiveId" clId="{ECC54705-9C06-4975-86DC-91DCF92A8B1E}" dt="2023-09-17T15:01:05.677" v="1760" actId="22"/>
          <ac:spMkLst>
            <pc:docMk/>
            <pc:sldMk cId="2541650989" sldId="308"/>
            <ac:spMk id="8" creationId="{55171A4E-B60F-F8C8-3A72-023D32BC2E8E}"/>
          </ac:spMkLst>
        </pc:spChg>
        <pc:spChg chg="mod">
          <ac:chgData name="Pheeraphat Soroschokchai" userId="ee84343de002f251" providerId="LiveId" clId="{ECC54705-9C06-4975-86DC-91DCF92A8B1E}" dt="2023-09-18T11:59:21.772" v="5248" actId="1036"/>
          <ac:spMkLst>
            <pc:docMk/>
            <pc:sldMk cId="2541650989" sldId="308"/>
            <ac:spMk id="13" creationId="{54D15AE9-2320-5DF4-FE27-403A72C09770}"/>
          </ac:spMkLst>
        </pc:spChg>
        <pc:spChg chg="mod">
          <ac:chgData name="Pheeraphat Soroschokchai" userId="ee84343de002f251" providerId="LiveId" clId="{ECC54705-9C06-4975-86DC-91DCF92A8B1E}" dt="2023-09-18T11:59:21.772" v="5248" actId="1036"/>
          <ac:spMkLst>
            <pc:docMk/>
            <pc:sldMk cId="2541650989" sldId="308"/>
            <ac:spMk id="14" creationId="{A674E8C5-EF1A-2051-3239-4883EF51F80A}"/>
          </ac:spMkLst>
        </pc:spChg>
        <pc:spChg chg="mod">
          <ac:chgData name="Pheeraphat Soroschokchai" userId="ee84343de002f251" providerId="LiveId" clId="{ECC54705-9C06-4975-86DC-91DCF92A8B1E}" dt="2023-09-18T11:59:21.772" v="5248" actId="1036"/>
          <ac:spMkLst>
            <pc:docMk/>
            <pc:sldMk cId="2541650989" sldId="308"/>
            <ac:spMk id="16" creationId="{DE05D6DD-AD79-6167-A06B-8CEE57D7504D}"/>
          </ac:spMkLst>
        </pc:spChg>
        <pc:spChg chg="add del mod">
          <ac:chgData name="Pheeraphat Soroschokchai" userId="ee84343de002f251" providerId="LiveId" clId="{ECC54705-9C06-4975-86DC-91DCF92A8B1E}" dt="2023-09-17T15:01:12.319" v="1764" actId="22"/>
          <ac:spMkLst>
            <pc:docMk/>
            <pc:sldMk cId="2541650989" sldId="308"/>
            <ac:spMk id="17" creationId="{32952622-3B9A-32E4-8DF4-469FEEECFA05}"/>
          </ac:spMkLst>
        </pc:spChg>
        <pc:spChg chg="add del mod">
          <ac:chgData name="Pheeraphat Soroschokchai" userId="ee84343de002f251" providerId="LiveId" clId="{ECC54705-9C06-4975-86DC-91DCF92A8B1E}" dt="2023-09-17T15:15:04.427" v="2089" actId="21"/>
          <ac:spMkLst>
            <pc:docMk/>
            <pc:sldMk cId="2541650989" sldId="308"/>
            <ac:spMk id="19" creationId="{A721D6DB-B57B-A576-F347-2AC109009834}"/>
          </ac:spMkLst>
        </pc:spChg>
        <pc:grpChg chg="mod">
          <ac:chgData name="Pheeraphat Soroschokchai" userId="ee84343de002f251" providerId="LiveId" clId="{ECC54705-9C06-4975-86DC-91DCF92A8B1E}" dt="2023-09-18T11:59:21.772" v="5248" actId="1036"/>
          <ac:grpSpMkLst>
            <pc:docMk/>
            <pc:sldMk cId="2541650989" sldId="308"/>
            <ac:grpSpMk id="12" creationId="{09F89BD9-A521-62EF-0133-49F111035BA2}"/>
          </ac:grpSpMkLst>
        </pc:grpChg>
      </pc:sldChg>
      <pc:sldChg chg="addSp delSp modSp mod">
        <pc:chgData name="Pheeraphat Soroschokchai" userId="ee84343de002f251" providerId="LiveId" clId="{ECC54705-9C06-4975-86DC-91DCF92A8B1E}" dt="2023-09-18T12:02:01.501" v="5320" actId="1076"/>
        <pc:sldMkLst>
          <pc:docMk/>
          <pc:sldMk cId="3375098214" sldId="309"/>
        </pc:sldMkLst>
        <pc:spChg chg="del">
          <ac:chgData name="Pheeraphat Soroschokchai" userId="ee84343de002f251" providerId="LiveId" clId="{ECC54705-9C06-4975-86DC-91DCF92A8B1E}" dt="2023-09-18T12:01:31.214" v="5309" actId="478"/>
          <ac:spMkLst>
            <pc:docMk/>
            <pc:sldMk cId="3375098214" sldId="309"/>
            <ac:spMk id="2" creationId="{2D527DF8-3A8F-1074-F2DC-EF24C1D4E2BE}"/>
          </ac:spMkLst>
        </pc:spChg>
        <pc:spChg chg="add mod">
          <ac:chgData name="Pheeraphat Soroschokchai" userId="ee84343de002f251" providerId="LiveId" clId="{ECC54705-9C06-4975-86DC-91DCF92A8B1E}" dt="2023-09-18T12:01:31.327" v="5310"/>
          <ac:spMkLst>
            <pc:docMk/>
            <pc:sldMk cId="3375098214" sldId="309"/>
            <ac:spMk id="3" creationId="{17001DCC-5B81-EEFA-FEAA-C92641EDA3DD}"/>
          </ac:spMkLst>
        </pc:spChg>
        <pc:spChg chg="mod">
          <ac:chgData name="Pheeraphat Soroschokchai" userId="ee84343de002f251" providerId="LiveId" clId="{ECC54705-9C06-4975-86DC-91DCF92A8B1E}" dt="2023-09-18T12:01:44.534" v="5315" actId="14100"/>
          <ac:spMkLst>
            <pc:docMk/>
            <pc:sldMk cId="3375098214" sldId="309"/>
            <ac:spMk id="10" creationId="{1D1C4A94-D623-871B-FC8E-6674BFAF0AA0}"/>
          </ac:spMkLst>
        </pc:spChg>
        <pc:spChg chg="add mod">
          <ac:chgData name="Pheeraphat Soroschokchai" userId="ee84343de002f251" providerId="LiveId" clId="{ECC54705-9C06-4975-86DC-91DCF92A8B1E}" dt="2023-09-18T12:01:34.371" v="5312" actId="20577"/>
          <ac:spMkLst>
            <pc:docMk/>
            <pc:sldMk cId="3375098214" sldId="309"/>
            <ac:spMk id="11" creationId="{4795914C-AC4C-F536-C3FE-F538831EB957}"/>
          </ac:spMkLst>
        </pc:spChg>
        <pc:spChg chg="mod">
          <ac:chgData name="Pheeraphat Soroschokchai" userId="ee84343de002f251" providerId="LiveId" clId="{ECC54705-9C06-4975-86DC-91DCF92A8B1E}" dt="2023-09-18T12:01:46.166" v="5316" actId="14100"/>
          <ac:spMkLst>
            <pc:docMk/>
            <pc:sldMk cId="3375098214" sldId="309"/>
            <ac:spMk id="13" creationId="{39D3D4DA-065C-EEF1-29F7-57FFC115727F}"/>
          </ac:spMkLst>
        </pc:spChg>
        <pc:grpChg chg="mod">
          <ac:chgData name="Pheeraphat Soroschokchai" userId="ee84343de002f251" providerId="LiveId" clId="{ECC54705-9C06-4975-86DC-91DCF92A8B1E}" dt="2023-09-18T12:01:59.157" v="5319" actId="1076"/>
          <ac:grpSpMkLst>
            <pc:docMk/>
            <pc:sldMk cId="3375098214" sldId="309"/>
            <ac:grpSpMk id="8" creationId="{21B0A167-8FB0-2B9D-2FAD-465BA1FB9C14}"/>
          </ac:grpSpMkLst>
        </pc:grpChg>
        <pc:grpChg chg="mod">
          <ac:chgData name="Pheeraphat Soroschokchai" userId="ee84343de002f251" providerId="LiveId" clId="{ECC54705-9C06-4975-86DC-91DCF92A8B1E}" dt="2023-09-18T12:02:01.501" v="5320" actId="1076"/>
          <ac:grpSpMkLst>
            <pc:docMk/>
            <pc:sldMk cId="3375098214" sldId="309"/>
            <ac:grpSpMk id="14" creationId="{0E005723-051A-F216-DF3A-415A118F1BC4}"/>
          </ac:grpSpMkLst>
        </pc:grpChg>
      </pc:sldChg>
      <pc:sldChg chg="addSp delSp modSp mod">
        <pc:chgData name="Pheeraphat Soroschokchai" userId="ee84343de002f251" providerId="LiveId" clId="{ECC54705-9C06-4975-86DC-91DCF92A8B1E}" dt="2023-09-18T12:02:14.959" v="5334" actId="1036"/>
        <pc:sldMkLst>
          <pc:docMk/>
          <pc:sldMk cId="2614661611" sldId="310"/>
        </pc:sldMkLst>
        <pc:spChg chg="del">
          <ac:chgData name="Pheeraphat Soroschokchai" userId="ee84343de002f251" providerId="LiveId" clId="{ECC54705-9C06-4975-86DC-91DCF92A8B1E}" dt="2023-09-18T12:02:09.622" v="5321" actId="478"/>
          <ac:spMkLst>
            <pc:docMk/>
            <pc:sldMk cId="2614661611" sldId="310"/>
            <ac:spMk id="2" creationId="{A4B90A2E-BD56-2D63-4873-157F68276E2D}"/>
          </ac:spMkLst>
        </pc:spChg>
        <pc:spChg chg="add mod">
          <ac:chgData name="Pheeraphat Soroschokchai" userId="ee84343de002f251" providerId="LiveId" clId="{ECC54705-9C06-4975-86DC-91DCF92A8B1E}" dt="2023-09-18T12:02:09.807" v="5322"/>
          <ac:spMkLst>
            <pc:docMk/>
            <pc:sldMk cId="2614661611" sldId="310"/>
            <ac:spMk id="3" creationId="{AEF3E409-81B4-AF96-9939-54FD6F57C263}"/>
          </ac:spMkLst>
        </pc:spChg>
        <pc:spChg chg="add mod">
          <ac:chgData name="Pheeraphat Soroschokchai" userId="ee84343de002f251" providerId="LiveId" clId="{ECC54705-9C06-4975-86DC-91DCF92A8B1E}" dt="2023-09-18T12:02:09.807" v="5322"/>
          <ac:spMkLst>
            <pc:docMk/>
            <pc:sldMk cId="2614661611" sldId="310"/>
            <ac:spMk id="5" creationId="{FA9EC970-7382-14E6-BCAB-E6D66E1867E6}"/>
          </ac:spMkLst>
        </pc:spChg>
        <pc:spChg chg="mod">
          <ac:chgData name="Pheeraphat Soroschokchai" userId="ee84343de002f251" providerId="LiveId" clId="{ECC54705-9C06-4975-86DC-91DCF92A8B1E}" dt="2023-09-18T12:02:14.959" v="5334" actId="1036"/>
          <ac:spMkLst>
            <pc:docMk/>
            <pc:sldMk cId="2614661611" sldId="310"/>
            <ac:spMk id="6" creationId="{0E815E77-98AE-F483-C877-D9C607179592}"/>
          </ac:spMkLst>
        </pc:spChg>
        <pc:spChg chg="mod">
          <ac:chgData name="Pheeraphat Soroschokchai" userId="ee84343de002f251" providerId="LiveId" clId="{ECC54705-9C06-4975-86DC-91DCF92A8B1E}" dt="2023-09-18T12:02:14.959" v="5334" actId="1036"/>
          <ac:spMkLst>
            <pc:docMk/>
            <pc:sldMk cId="2614661611" sldId="310"/>
            <ac:spMk id="8" creationId="{9583BCB1-71B7-19CC-0857-19C5F026D089}"/>
          </ac:spMkLst>
        </pc:spChg>
        <pc:spChg chg="mod">
          <ac:chgData name="Pheeraphat Soroschokchai" userId="ee84343de002f251" providerId="LiveId" clId="{ECC54705-9C06-4975-86DC-91DCF92A8B1E}" dt="2023-09-18T12:02:14.959" v="5334" actId="1036"/>
          <ac:spMkLst>
            <pc:docMk/>
            <pc:sldMk cId="2614661611" sldId="310"/>
            <ac:spMk id="10" creationId="{C1408B4C-BE48-A3DC-A016-B4F944504E0A}"/>
          </ac:spMkLst>
        </pc:spChg>
        <pc:spChg chg="mod">
          <ac:chgData name="Pheeraphat Soroschokchai" userId="ee84343de002f251" providerId="LiveId" clId="{ECC54705-9C06-4975-86DC-91DCF92A8B1E}" dt="2023-09-18T12:02:14.959" v="5334" actId="1036"/>
          <ac:spMkLst>
            <pc:docMk/>
            <pc:sldMk cId="2614661611" sldId="310"/>
            <ac:spMk id="14" creationId="{9843AA9F-3C12-9A59-1A2E-3C74612B81BB}"/>
          </ac:spMkLst>
        </pc:spChg>
        <pc:picChg chg="mod">
          <ac:chgData name="Pheeraphat Soroschokchai" userId="ee84343de002f251" providerId="LiveId" clId="{ECC54705-9C06-4975-86DC-91DCF92A8B1E}" dt="2023-09-18T12:02:14.959" v="5334" actId="1036"/>
          <ac:picMkLst>
            <pc:docMk/>
            <pc:sldMk cId="2614661611" sldId="310"/>
            <ac:picMk id="4" creationId="{E9ED7D02-28B9-AF22-E17D-893697883EFA}"/>
          </ac:picMkLst>
        </pc:picChg>
      </pc:sldChg>
      <pc:sldChg chg="delSp modSp mod">
        <pc:chgData name="Pheeraphat Soroschokchai" userId="ee84343de002f251" providerId="LiveId" clId="{ECC54705-9C06-4975-86DC-91DCF92A8B1E}" dt="2023-09-18T11:54:56.076" v="5186" actId="478"/>
        <pc:sldMkLst>
          <pc:docMk/>
          <pc:sldMk cId="3577212253" sldId="314"/>
        </pc:sldMkLst>
        <pc:picChg chg="del">
          <ac:chgData name="Pheeraphat Soroschokchai" userId="ee84343de002f251" providerId="LiveId" clId="{ECC54705-9C06-4975-86DC-91DCF92A8B1E}" dt="2023-09-18T11:54:52.829" v="5184" actId="478"/>
          <ac:picMkLst>
            <pc:docMk/>
            <pc:sldMk cId="3577212253" sldId="314"/>
            <ac:picMk id="81" creationId="{E065E459-8893-7195-A8FF-EFBA08149A1D}"/>
          </ac:picMkLst>
        </pc:picChg>
        <pc:picChg chg="del mod">
          <ac:chgData name="Pheeraphat Soroschokchai" userId="ee84343de002f251" providerId="LiveId" clId="{ECC54705-9C06-4975-86DC-91DCF92A8B1E}" dt="2023-09-18T08:26:37.372" v="3252" actId="478"/>
          <ac:picMkLst>
            <pc:docMk/>
            <pc:sldMk cId="3577212253" sldId="314"/>
            <ac:picMk id="83" creationId="{639139D1-CE7D-51C4-B983-B3E724414FC0}"/>
          </ac:picMkLst>
        </pc:picChg>
        <pc:picChg chg="del">
          <ac:chgData name="Pheeraphat Soroschokchai" userId="ee84343de002f251" providerId="LiveId" clId="{ECC54705-9C06-4975-86DC-91DCF92A8B1E}" dt="2023-09-18T11:54:56.076" v="5186" actId="478"/>
          <ac:picMkLst>
            <pc:docMk/>
            <pc:sldMk cId="3577212253" sldId="314"/>
            <ac:picMk id="86" creationId="{68874350-7AAC-426E-3063-F0E7536BA66E}"/>
          </ac:picMkLst>
        </pc:picChg>
        <pc:picChg chg="del">
          <ac:chgData name="Pheeraphat Soroschokchai" userId="ee84343de002f251" providerId="LiveId" clId="{ECC54705-9C06-4975-86DC-91DCF92A8B1E}" dt="2023-09-18T11:54:55.449" v="5185" actId="478"/>
          <ac:picMkLst>
            <pc:docMk/>
            <pc:sldMk cId="3577212253" sldId="314"/>
            <ac:picMk id="87" creationId="{85564F53-4D9E-3829-0F6E-0455EAB96669}"/>
          </ac:picMkLst>
        </pc:picChg>
      </pc:sldChg>
      <pc:sldChg chg="addSp delSp modSp mod">
        <pc:chgData name="Pheeraphat Soroschokchai" userId="ee84343de002f251" providerId="LiveId" clId="{ECC54705-9C06-4975-86DC-91DCF92A8B1E}" dt="2023-09-18T12:29:49.898" v="5755" actId="1076"/>
        <pc:sldMkLst>
          <pc:docMk/>
          <pc:sldMk cId="580846196" sldId="315"/>
        </pc:sldMkLst>
        <pc:spChg chg="add mod">
          <ac:chgData name="Pheeraphat Soroschokchai" userId="ee84343de002f251" providerId="LiveId" clId="{ECC54705-9C06-4975-86DC-91DCF92A8B1E}" dt="2023-09-18T12:27:01.241" v="5648" actId="14100"/>
          <ac:spMkLst>
            <pc:docMk/>
            <pc:sldMk cId="580846196" sldId="315"/>
            <ac:spMk id="4" creationId="{EE375D5A-192A-AB90-85CD-2C446E581DB7}"/>
          </ac:spMkLst>
        </pc:spChg>
        <pc:spChg chg="del">
          <ac:chgData name="Pheeraphat Soroschokchai" userId="ee84343de002f251" providerId="LiveId" clId="{ECC54705-9C06-4975-86DC-91DCF92A8B1E}" dt="2023-09-18T11:55:01.713" v="5189" actId="478"/>
          <ac:spMkLst>
            <pc:docMk/>
            <pc:sldMk cId="580846196" sldId="315"/>
            <ac:spMk id="16" creationId="{A8784035-CF22-2D16-2BC9-8D566559EB18}"/>
          </ac:spMkLst>
        </pc:spChg>
        <pc:spChg chg="mod">
          <ac:chgData name="Pheeraphat Soroschokchai" userId="ee84343de002f251" providerId="LiveId" clId="{ECC54705-9C06-4975-86DC-91DCF92A8B1E}" dt="2023-09-18T12:26:50.223" v="5641" actId="1076"/>
          <ac:spMkLst>
            <pc:docMk/>
            <pc:sldMk cId="580846196" sldId="315"/>
            <ac:spMk id="25" creationId="{6E092CEF-AD90-A779-86D2-1C9A4A07181A}"/>
          </ac:spMkLst>
        </pc:spChg>
        <pc:spChg chg="del">
          <ac:chgData name="Pheeraphat Soroschokchai" userId="ee84343de002f251" providerId="LiveId" clId="{ECC54705-9C06-4975-86DC-91DCF92A8B1E}" dt="2023-09-18T11:55:01.713" v="5189" actId="478"/>
          <ac:spMkLst>
            <pc:docMk/>
            <pc:sldMk cId="580846196" sldId="315"/>
            <ac:spMk id="26" creationId="{5701A23D-CFB6-D20D-F431-461C9105CB7D}"/>
          </ac:spMkLst>
        </pc:spChg>
        <pc:spChg chg="mod">
          <ac:chgData name="Pheeraphat Soroschokchai" userId="ee84343de002f251" providerId="LiveId" clId="{ECC54705-9C06-4975-86DC-91DCF92A8B1E}" dt="2023-09-18T12:29:30.163" v="5748" actId="20577"/>
          <ac:spMkLst>
            <pc:docMk/>
            <pc:sldMk cId="580846196" sldId="315"/>
            <ac:spMk id="32" creationId="{25B0C03D-EF70-D66F-998F-9A658F08CAA7}"/>
          </ac:spMkLst>
        </pc:spChg>
        <pc:spChg chg="mod">
          <ac:chgData name="Pheeraphat Soroschokchai" userId="ee84343de002f251" providerId="LiveId" clId="{ECC54705-9C06-4975-86DC-91DCF92A8B1E}" dt="2023-09-18T12:29:42.056" v="5754" actId="1076"/>
          <ac:spMkLst>
            <pc:docMk/>
            <pc:sldMk cId="580846196" sldId="315"/>
            <ac:spMk id="33" creationId="{1BE87FC1-E365-4E98-871C-56704BA88FE9}"/>
          </ac:spMkLst>
        </pc:spChg>
        <pc:spChg chg="mod">
          <ac:chgData name="Pheeraphat Soroschokchai" userId="ee84343de002f251" providerId="LiveId" clId="{ECC54705-9C06-4975-86DC-91DCF92A8B1E}" dt="2023-09-18T12:29:49.898" v="5755" actId="1076"/>
          <ac:spMkLst>
            <pc:docMk/>
            <pc:sldMk cId="580846196" sldId="315"/>
            <ac:spMk id="35" creationId="{89A99593-3B0D-A351-1B49-4020E3663D7D}"/>
          </ac:spMkLst>
        </pc:spChg>
        <pc:grpChg chg="del">
          <ac:chgData name="Pheeraphat Soroschokchai" userId="ee84343de002f251" providerId="LiveId" clId="{ECC54705-9C06-4975-86DC-91DCF92A8B1E}" dt="2023-09-18T11:55:01.713" v="5189" actId="478"/>
          <ac:grpSpMkLst>
            <pc:docMk/>
            <pc:sldMk cId="580846196" sldId="315"/>
            <ac:grpSpMk id="19" creationId="{E827BA66-BDF4-D480-08D4-90155EAB9650}"/>
          </ac:grpSpMkLst>
        </pc:grpChg>
        <pc:picChg chg="del mod">
          <ac:chgData name="Pheeraphat Soroschokchai" userId="ee84343de002f251" providerId="LiveId" clId="{ECC54705-9C06-4975-86DC-91DCF92A8B1E}" dt="2023-09-18T11:54:59.290" v="5188" actId="478"/>
          <ac:picMkLst>
            <pc:docMk/>
            <pc:sldMk cId="580846196" sldId="315"/>
            <ac:picMk id="2" creationId="{A9E36771-86E4-CCA4-148B-82218A2AAEE5}"/>
          </ac:picMkLst>
        </pc:picChg>
        <pc:picChg chg="del">
          <ac:chgData name="Pheeraphat Soroschokchai" userId="ee84343de002f251" providerId="LiveId" clId="{ECC54705-9C06-4975-86DC-91DCF92A8B1E}" dt="2023-09-18T11:54:58.571" v="5187" actId="478"/>
          <ac:picMkLst>
            <pc:docMk/>
            <pc:sldMk cId="580846196" sldId="315"/>
            <ac:picMk id="15" creationId="{B56C7E18-C95D-EF5D-C844-E648EB1FA2B7}"/>
          </ac:picMkLst>
        </pc:picChg>
        <pc:picChg chg="del">
          <ac:chgData name="Pheeraphat Soroschokchai" userId="ee84343de002f251" providerId="LiveId" clId="{ECC54705-9C06-4975-86DC-91DCF92A8B1E}" dt="2023-09-18T12:12:23.844" v="5525" actId="478"/>
          <ac:picMkLst>
            <pc:docMk/>
            <pc:sldMk cId="580846196" sldId="315"/>
            <ac:picMk id="81" creationId="{E065E459-8893-7195-A8FF-EFBA08149A1D}"/>
          </ac:picMkLst>
        </pc:picChg>
        <pc:picChg chg="del">
          <ac:chgData name="Pheeraphat Soroschokchai" userId="ee84343de002f251" providerId="LiveId" clId="{ECC54705-9C06-4975-86DC-91DCF92A8B1E}" dt="2023-09-18T12:12:23.844" v="5525" actId="478"/>
          <ac:picMkLst>
            <pc:docMk/>
            <pc:sldMk cId="580846196" sldId="315"/>
            <ac:picMk id="83" creationId="{639139D1-CE7D-51C4-B983-B3E724414FC0}"/>
          </ac:picMkLst>
        </pc:picChg>
        <pc:cxnChg chg="del">
          <ac:chgData name="Pheeraphat Soroschokchai" userId="ee84343de002f251" providerId="LiveId" clId="{ECC54705-9C06-4975-86DC-91DCF92A8B1E}" dt="2023-09-18T11:55:01.713" v="5189" actId="478"/>
          <ac:cxnSpMkLst>
            <pc:docMk/>
            <pc:sldMk cId="580846196" sldId="315"/>
            <ac:cxnSpMk id="27" creationId="{1761C02F-41A9-3F55-ED18-2C84F9DEDF9B}"/>
          </ac:cxnSpMkLst>
        </pc:cxnChg>
      </pc:sldChg>
      <pc:sldChg chg="addSp delSp modSp mod">
        <pc:chgData name="Pheeraphat Soroschokchai" userId="ee84343de002f251" providerId="LiveId" clId="{ECC54705-9C06-4975-86DC-91DCF92A8B1E}" dt="2023-09-18T12:33:13.224" v="5774" actId="20577"/>
        <pc:sldMkLst>
          <pc:docMk/>
          <pc:sldMk cId="1992146388" sldId="316"/>
        </pc:sldMkLst>
        <pc:spChg chg="mod">
          <ac:chgData name="Pheeraphat Soroschokchai" userId="ee84343de002f251" providerId="LiveId" clId="{ECC54705-9C06-4975-86DC-91DCF92A8B1E}" dt="2023-09-18T12:31:02.226" v="5761" actId="20577"/>
          <ac:spMkLst>
            <pc:docMk/>
            <pc:sldMk cId="1992146388" sldId="316"/>
            <ac:spMk id="5" creationId="{97576805-E5FC-0FCD-A4A0-377D0C9956E1}"/>
          </ac:spMkLst>
        </pc:spChg>
        <pc:spChg chg="mod">
          <ac:chgData name="Pheeraphat Soroschokchai" userId="ee84343de002f251" providerId="LiveId" clId="{ECC54705-9C06-4975-86DC-91DCF92A8B1E}" dt="2023-09-17T16:50:58.732" v="2765" actId="14100"/>
          <ac:spMkLst>
            <pc:docMk/>
            <pc:sldMk cId="1992146388" sldId="316"/>
            <ac:spMk id="6" creationId="{327DB13E-03A0-4111-2442-7A754EE42F00}"/>
          </ac:spMkLst>
        </pc:spChg>
        <pc:spChg chg="add del mod">
          <ac:chgData name="Pheeraphat Soroschokchai" userId="ee84343de002f251" providerId="LiveId" clId="{ECC54705-9C06-4975-86DC-91DCF92A8B1E}" dt="2023-09-18T12:33:13.224" v="5774" actId="20577"/>
          <ac:spMkLst>
            <pc:docMk/>
            <pc:sldMk cId="1992146388" sldId="316"/>
            <ac:spMk id="8" creationId="{BDD6B7B3-FED6-4058-BCB5-4F9FA39AB0B7}"/>
          </ac:spMkLst>
        </pc:spChg>
      </pc:sldChg>
      <pc:sldChg chg="addSp delSp modSp mod">
        <pc:chgData name="Pheeraphat Soroschokchai" userId="ee84343de002f251" providerId="LiveId" clId="{ECC54705-9C06-4975-86DC-91DCF92A8B1E}" dt="2023-09-18T12:35:06.919" v="5779" actId="20577"/>
        <pc:sldMkLst>
          <pc:docMk/>
          <pc:sldMk cId="3568337152" sldId="317"/>
        </pc:sldMkLst>
        <pc:spChg chg="mod">
          <ac:chgData name="Pheeraphat Soroschokchai" userId="ee84343de002f251" providerId="LiveId" clId="{ECC54705-9C06-4975-86DC-91DCF92A8B1E}" dt="2023-09-17T16:51:33.242" v="2770" actId="1076"/>
          <ac:spMkLst>
            <pc:docMk/>
            <pc:sldMk cId="3568337152" sldId="317"/>
            <ac:spMk id="2" creationId="{1B3D759E-DC93-BA42-6E2C-5CAD75F69107}"/>
          </ac:spMkLst>
        </pc:spChg>
        <pc:spChg chg="add del mod">
          <ac:chgData name="Pheeraphat Soroschokchai" userId="ee84343de002f251" providerId="LiveId" clId="{ECC54705-9C06-4975-86DC-91DCF92A8B1E}" dt="2023-09-17T16:55:36.648" v="2775"/>
          <ac:spMkLst>
            <pc:docMk/>
            <pc:sldMk cId="3568337152" sldId="317"/>
            <ac:spMk id="3" creationId="{EF8AFD8E-B473-582A-CE33-E04D100C8B65}"/>
          </ac:spMkLst>
        </pc:spChg>
        <pc:spChg chg="mod">
          <ac:chgData name="Pheeraphat Soroschokchai" userId="ee84343de002f251" providerId="LiveId" clId="{ECC54705-9C06-4975-86DC-91DCF92A8B1E}" dt="2023-09-18T12:35:06.919" v="5779" actId="20577"/>
          <ac:spMkLst>
            <pc:docMk/>
            <pc:sldMk cId="3568337152" sldId="317"/>
            <ac:spMk id="4" creationId="{A35787FE-3A81-7468-027A-25CAF58BA004}"/>
          </ac:spMkLst>
        </pc:spChg>
      </pc:sldChg>
      <pc:sldChg chg="modSp mod">
        <pc:chgData name="Pheeraphat Soroschokchai" userId="ee84343de002f251" providerId="LiveId" clId="{ECC54705-9C06-4975-86DC-91DCF92A8B1E}" dt="2023-09-18T11:57:49.957" v="5190" actId="20577"/>
        <pc:sldMkLst>
          <pc:docMk/>
          <pc:sldMk cId="2863523562" sldId="322"/>
        </pc:sldMkLst>
        <pc:spChg chg="mod">
          <ac:chgData name="Pheeraphat Soroschokchai" userId="ee84343de002f251" providerId="LiveId" clId="{ECC54705-9C06-4975-86DC-91DCF92A8B1E}" dt="2023-09-18T11:57:49.957" v="5190" actId="20577"/>
          <ac:spMkLst>
            <pc:docMk/>
            <pc:sldMk cId="2863523562" sldId="322"/>
            <ac:spMk id="5" creationId="{2E226123-B275-4164-EF7F-F8EDF8203E50}"/>
          </ac:spMkLst>
        </pc:spChg>
      </pc:sldChg>
      <pc:sldChg chg="addSp delSp modSp del mod modTransition">
        <pc:chgData name="Pheeraphat Soroschokchai" userId="ee84343de002f251" providerId="LiveId" clId="{ECC54705-9C06-4975-86DC-91DCF92A8B1E}" dt="2023-09-17T16:43:51.040" v="2672" actId="47"/>
        <pc:sldMkLst>
          <pc:docMk/>
          <pc:sldMk cId="89480573" sldId="323"/>
        </pc:sldMkLst>
        <pc:spChg chg="del">
          <ac:chgData name="Pheeraphat Soroschokchai" userId="ee84343de002f251" providerId="LiveId" clId="{ECC54705-9C06-4975-86DC-91DCF92A8B1E}" dt="2023-09-17T16:05:25.942" v="2485" actId="478"/>
          <ac:spMkLst>
            <pc:docMk/>
            <pc:sldMk cId="89480573" sldId="323"/>
            <ac:spMk id="2" creationId="{A4B11D55-CA9C-1117-922A-B4B80A75D9B7}"/>
          </ac:spMkLst>
        </pc:spChg>
        <pc:spChg chg="add del mod">
          <ac:chgData name="Pheeraphat Soroschokchai" userId="ee84343de002f251" providerId="LiveId" clId="{ECC54705-9C06-4975-86DC-91DCF92A8B1E}" dt="2023-09-17T16:42:35.676" v="2645"/>
          <ac:spMkLst>
            <pc:docMk/>
            <pc:sldMk cId="89480573" sldId="323"/>
            <ac:spMk id="4" creationId="{28337C44-0245-A87A-C698-B7B11326F007}"/>
          </ac:spMkLst>
        </pc:spChg>
        <pc:spChg chg="add mod ord">
          <ac:chgData name="Pheeraphat Soroschokchai" userId="ee84343de002f251" providerId="LiveId" clId="{ECC54705-9C06-4975-86DC-91DCF92A8B1E}" dt="2023-09-17T16:28:56.882" v="2602" actId="164"/>
          <ac:spMkLst>
            <pc:docMk/>
            <pc:sldMk cId="89480573" sldId="323"/>
            <ac:spMk id="5" creationId="{F7FE06D5-D766-5C1E-254A-03051CE394C9}"/>
          </ac:spMkLst>
        </pc:spChg>
        <pc:spChg chg="add mod ord">
          <ac:chgData name="Pheeraphat Soroschokchai" userId="ee84343de002f251" providerId="LiveId" clId="{ECC54705-9C06-4975-86DC-91DCF92A8B1E}" dt="2023-09-17T16:28:56.882" v="2602" actId="164"/>
          <ac:spMkLst>
            <pc:docMk/>
            <pc:sldMk cId="89480573" sldId="323"/>
            <ac:spMk id="6" creationId="{11A765FA-BA1B-328A-B279-E1E645FA9413}"/>
          </ac:spMkLst>
        </pc:spChg>
        <pc:grpChg chg="add del mod">
          <ac:chgData name="Pheeraphat Soroschokchai" userId="ee84343de002f251" providerId="LiveId" clId="{ECC54705-9C06-4975-86DC-91DCF92A8B1E}" dt="2023-09-17T16:39:16.709" v="2607" actId="478"/>
          <ac:grpSpMkLst>
            <pc:docMk/>
            <pc:sldMk cId="89480573" sldId="323"/>
            <ac:grpSpMk id="7" creationId="{350F57E0-01FA-5BA0-703F-0768249E2C70}"/>
          </ac:grpSpMkLst>
        </pc:grpChg>
      </pc:sldChg>
      <pc:sldChg chg="addSp delSp modSp mod">
        <pc:chgData name="Pheeraphat Soroschokchai" userId="ee84343de002f251" providerId="LiveId" clId="{ECC54705-9C06-4975-86DC-91DCF92A8B1E}" dt="2023-09-18T12:08:46.908" v="5454" actId="1076"/>
        <pc:sldMkLst>
          <pc:docMk/>
          <pc:sldMk cId="3093752343" sldId="324"/>
        </pc:sldMkLst>
        <pc:spChg chg="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2" creationId="{F5AEBEBD-A159-A8E0-11FB-B947325C59CD}"/>
          </ac:spMkLst>
        </pc:spChg>
        <pc:spChg chg="add mod">
          <ac:chgData name="Pheeraphat Soroschokchai" userId="ee84343de002f251" providerId="LiveId" clId="{ECC54705-9C06-4975-86DC-91DCF92A8B1E}" dt="2023-09-18T12:04:44.606" v="5375" actId="207"/>
          <ac:spMkLst>
            <pc:docMk/>
            <pc:sldMk cId="3093752343" sldId="324"/>
            <ac:spMk id="3" creationId="{1EB86282-2CBF-FF82-0342-F373A18822AE}"/>
          </ac:spMkLst>
        </pc:spChg>
        <pc:spChg chg="add 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4" creationId="{C4DF03B4-4D5D-D247-73D2-1C78C5F2A7FC}"/>
          </ac:spMkLst>
        </pc:spChg>
        <pc:spChg chg="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5" creationId="{4E2AFE8C-4076-C5EC-523E-DCE0819E98EF}"/>
          </ac:spMkLst>
        </pc:spChg>
        <pc:spChg chg="add mod">
          <ac:chgData name="Pheeraphat Soroschokchai" userId="ee84343de002f251" providerId="LiveId" clId="{ECC54705-9C06-4975-86DC-91DCF92A8B1E}" dt="2023-09-18T12:04:36.409" v="5374" actId="207"/>
          <ac:spMkLst>
            <pc:docMk/>
            <pc:sldMk cId="3093752343" sldId="324"/>
            <ac:spMk id="8" creationId="{38B922F4-A850-63FB-9C88-467D35D3C94A}"/>
          </ac:spMkLst>
        </pc:spChg>
        <pc:spChg chg="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9" creationId="{2874E5FA-460B-0A15-EC1D-B1E51012230C}"/>
          </ac:spMkLst>
        </pc:spChg>
        <pc:spChg chg="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10" creationId="{7053D821-E370-0FA8-5DF7-59D75CA50ADF}"/>
          </ac:spMkLst>
        </pc:spChg>
        <pc:spChg chg="add mod">
          <ac:chgData name="Pheeraphat Soroschokchai" userId="ee84343de002f251" providerId="LiveId" clId="{ECC54705-9C06-4975-86DC-91DCF92A8B1E}" dt="2023-09-18T12:04:06.205" v="5370" actId="1036"/>
          <ac:spMkLst>
            <pc:docMk/>
            <pc:sldMk cId="3093752343" sldId="324"/>
            <ac:spMk id="12" creationId="{B9599E59-925A-1F25-882B-35E30EE7B3E8}"/>
          </ac:spMkLst>
        </pc:spChg>
        <pc:spChg chg="add mod">
          <ac:chgData name="Pheeraphat Soroschokchai" userId="ee84343de002f251" providerId="LiveId" clId="{ECC54705-9C06-4975-86DC-91DCF92A8B1E}" dt="2023-09-18T12:04:44.606" v="5375" actId="207"/>
          <ac:spMkLst>
            <pc:docMk/>
            <pc:sldMk cId="3093752343" sldId="324"/>
            <ac:spMk id="19" creationId="{C292BDC5-841F-C117-1F15-76BF60697249}"/>
          </ac:spMkLst>
        </pc:spChg>
        <pc:spChg chg="add mod">
          <ac:chgData name="Pheeraphat Soroschokchai" userId="ee84343de002f251" providerId="LiveId" clId="{ECC54705-9C06-4975-86DC-91DCF92A8B1E}" dt="2023-09-18T12:03:54.886" v="5352" actId="1076"/>
          <ac:spMkLst>
            <pc:docMk/>
            <pc:sldMk cId="3093752343" sldId="324"/>
            <ac:spMk id="20" creationId="{30A8CA81-98DC-9F61-52C3-A5439306C1C4}"/>
          </ac:spMkLst>
        </pc:spChg>
        <pc:spChg chg="add mod">
          <ac:chgData name="Pheeraphat Soroschokchai" userId="ee84343de002f251" providerId="LiveId" clId="{ECC54705-9C06-4975-86DC-91DCF92A8B1E}" dt="2023-09-18T12:07:40.589" v="5442" actId="1076"/>
          <ac:spMkLst>
            <pc:docMk/>
            <pc:sldMk cId="3093752343" sldId="324"/>
            <ac:spMk id="21" creationId="{C4AD2A63-D996-AC9B-2F64-508592DAC0EA}"/>
          </ac:spMkLst>
        </pc:spChg>
        <pc:spChg chg="add del mod">
          <ac:chgData name="Pheeraphat Soroschokchai" userId="ee84343de002f251" providerId="LiveId" clId="{ECC54705-9C06-4975-86DC-91DCF92A8B1E}" dt="2023-09-18T12:07:43.263" v="5443" actId="478"/>
          <ac:spMkLst>
            <pc:docMk/>
            <pc:sldMk cId="3093752343" sldId="324"/>
            <ac:spMk id="22" creationId="{DC7B2A97-5192-BBFD-F704-5EAAFACF384C}"/>
          </ac:spMkLst>
        </pc:spChg>
        <pc:spChg chg="add mod">
          <ac:chgData name="Pheeraphat Soroschokchai" userId="ee84343de002f251" providerId="LiveId" clId="{ECC54705-9C06-4975-86DC-91DCF92A8B1E}" dt="2023-09-18T12:08:46.908" v="5454" actId="1076"/>
          <ac:spMkLst>
            <pc:docMk/>
            <pc:sldMk cId="3093752343" sldId="324"/>
            <ac:spMk id="23" creationId="{0CA5F696-D314-52C4-67B1-9EB395357860}"/>
          </ac:spMkLst>
        </pc:spChg>
        <pc:spChg chg="add del mod">
          <ac:chgData name="Pheeraphat Soroschokchai" userId="ee84343de002f251" providerId="LiveId" clId="{ECC54705-9C06-4975-86DC-91DCF92A8B1E}" dt="2023-09-18T12:07:55.171" v="5445" actId="21"/>
          <ac:spMkLst>
            <pc:docMk/>
            <pc:sldMk cId="3093752343" sldId="324"/>
            <ac:spMk id="24" creationId="{8A363805-6FFE-4DF8-469A-29BEAA1BC140}"/>
          </ac:spMkLst>
        </pc:spChg>
        <pc:spChg chg="add del mod">
          <ac:chgData name="Pheeraphat Soroschokchai" userId="ee84343de002f251" providerId="LiveId" clId="{ECC54705-9C06-4975-86DC-91DCF92A8B1E}" dt="2023-09-18T12:07:55.171" v="5445" actId="21"/>
          <ac:spMkLst>
            <pc:docMk/>
            <pc:sldMk cId="3093752343" sldId="324"/>
            <ac:spMk id="25" creationId="{5E781034-8826-1539-B718-C3F115B3B016}"/>
          </ac:spMkLst>
        </pc:spChg>
        <pc:spChg chg="add mod">
          <ac:chgData name="Pheeraphat Soroschokchai" userId="ee84343de002f251" providerId="LiveId" clId="{ECC54705-9C06-4975-86DC-91DCF92A8B1E}" dt="2023-09-18T12:08:29.624" v="5453" actId="207"/>
          <ac:spMkLst>
            <pc:docMk/>
            <pc:sldMk cId="3093752343" sldId="324"/>
            <ac:spMk id="26" creationId="{D9190EDA-C408-662A-02E0-64C99BA625AF}"/>
          </ac:spMkLst>
        </pc:spChg>
        <pc:spChg chg="add mod">
          <ac:chgData name="Pheeraphat Soroschokchai" userId="ee84343de002f251" providerId="LiveId" clId="{ECC54705-9C06-4975-86DC-91DCF92A8B1E}" dt="2023-09-18T12:08:29.624" v="5453" actId="207"/>
          <ac:spMkLst>
            <pc:docMk/>
            <pc:sldMk cId="3093752343" sldId="324"/>
            <ac:spMk id="27" creationId="{2121912E-B889-2259-B539-A7AABCA3E350}"/>
          </ac:spMkLst>
        </pc:spChg>
        <pc:grpChg chg="mod">
          <ac:chgData name="Pheeraphat Soroschokchai" userId="ee84343de002f251" providerId="LiveId" clId="{ECC54705-9C06-4975-86DC-91DCF92A8B1E}" dt="2023-09-18T12:04:06.205" v="5370" actId="1036"/>
          <ac:grpSpMkLst>
            <pc:docMk/>
            <pc:sldMk cId="3093752343" sldId="324"/>
            <ac:grpSpMk id="17" creationId="{8877FC55-F12B-9887-8325-03640B18EA6A}"/>
          </ac:grpSpMkLst>
        </pc:grpChg>
        <pc:grpChg chg="mod">
          <ac:chgData name="Pheeraphat Soroschokchai" userId="ee84343de002f251" providerId="LiveId" clId="{ECC54705-9C06-4975-86DC-91DCF92A8B1E}" dt="2023-09-18T12:04:06.205" v="5370" actId="1036"/>
          <ac:grpSpMkLst>
            <pc:docMk/>
            <pc:sldMk cId="3093752343" sldId="324"/>
            <ac:grpSpMk id="18" creationId="{B0F2F7D6-B8FB-2266-9B26-484EF4CE2488}"/>
          </ac:grpSpMkLst>
        </pc:grpChg>
      </pc:sldChg>
      <pc:sldChg chg="addSp delSp modSp mod modTransition">
        <pc:chgData name="Pheeraphat Soroschokchai" userId="ee84343de002f251" providerId="LiveId" clId="{ECC54705-9C06-4975-86DC-91DCF92A8B1E}" dt="2023-09-18T12:10:53.281" v="5509" actId="1036"/>
        <pc:sldMkLst>
          <pc:docMk/>
          <pc:sldMk cId="3701633047" sldId="325"/>
        </pc:sldMkLst>
        <pc:spChg chg="add del mod">
          <ac:chgData name="Pheeraphat Soroschokchai" userId="ee84343de002f251" providerId="LiveId" clId="{ECC54705-9C06-4975-86DC-91DCF92A8B1E}" dt="2023-09-18T12:06:17.328" v="5419" actId="478"/>
          <ac:spMkLst>
            <pc:docMk/>
            <pc:sldMk cId="3701633047" sldId="325"/>
            <ac:spMk id="2" creationId="{8583AC79-C146-4AFC-09E6-67EEB8EA6D3D}"/>
          </ac:spMkLst>
        </pc:spChg>
        <pc:spChg chg="add del mod">
          <ac:chgData name="Pheeraphat Soroschokchai" userId="ee84343de002f251" providerId="LiveId" clId="{ECC54705-9C06-4975-86DC-91DCF92A8B1E}" dt="2023-09-17T10:23:28.929" v="258" actId="478"/>
          <ac:spMkLst>
            <pc:docMk/>
            <pc:sldMk cId="3701633047" sldId="325"/>
            <ac:spMk id="2" creationId="{D3FE0D06-87C5-9041-B575-021E29167A41}"/>
          </ac:spMkLst>
        </pc:spChg>
        <pc:spChg chg="add del mod">
          <ac:chgData name="Pheeraphat Soroschokchai" userId="ee84343de002f251" providerId="LiveId" clId="{ECC54705-9C06-4975-86DC-91DCF92A8B1E}" dt="2023-09-18T12:06:17.328" v="5419" actId="478"/>
          <ac:spMkLst>
            <pc:docMk/>
            <pc:sldMk cId="3701633047" sldId="325"/>
            <ac:spMk id="3" creationId="{12A01C2C-103B-02DB-6FEF-B5ABE4B9A50C}"/>
          </ac:spMkLst>
        </pc:spChg>
        <pc:spChg chg="add del mod">
          <ac:chgData name="Pheeraphat Soroschokchai" userId="ee84343de002f251" providerId="LiveId" clId="{ECC54705-9C06-4975-86DC-91DCF92A8B1E}" dt="2023-09-17T10:24:12.618" v="264"/>
          <ac:spMkLst>
            <pc:docMk/>
            <pc:sldMk cId="3701633047" sldId="325"/>
            <ac:spMk id="3" creationId="{46BAC068-F9EE-2FF2-EBAD-2888E882ED5A}"/>
          </ac:spMkLst>
        </pc:spChg>
        <pc:spChg chg="add mod">
          <ac:chgData name="Pheeraphat Soroschokchai" userId="ee84343de002f251" providerId="LiveId" clId="{ECC54705-9C06-4975-86DC-91DCF92A8B1E}" dt="2023-09-18T12:10:47.324" v="5501" actId="1036"/>
          <ac:spMkLst>
            <pc:docMk/>
            <pc:sldMk cId="3701633047" sldId="325"/>
            <ac:spMk id="6" creationId="{A0A7907E-B370-078E-0F9C-374B0EC0659C}"/>
          </ac:spMkLst>
        </pc:spChg>
        <pc:spChg chg="add mod">
          <ac:chgData name="Pheeraphat Soroschokchai" userId="ee84343de002f251" providerId="LiveId" clId="{ECC54705-9C06-4975-86DC-91DCF92A8B1E}" dt="2023-09-18T12:10:41.590" v="5496" actId="1076"/>
          <ac:spMkLst>
            <pc:docMk/>
            <pc:sldMk cId="3701633047" sldId="325"/>
            <ac:spMk id="9" creationId="{906E3E7A-2AB4-01D9-DA62-F0C208177DE8}"/>
          </ac:spMkLst>
        </pc:spChg>
        <pc:spChg chg="add mod">
          <ac:chgData name="Pheeraphat Soroschokchai" userId="ee84343de002f251" providerId="LiveId" clId="{ECC54705-9C06-4975-86DC-91DCF92A8B1E}" dt="2023-09-18T12:09:33.726" v="5471" actId="164"/>
          <ac:spMkLst>
            <pc:docMk/>
            <pc:sldMk cId="3701633047" sldId="325"/>
            <ac:spMk id="10" creationId="{7409919E-EEF5-4743-D6CA-5ABD2DBF4F66}"/>
          </ac:spMkLst>
        </pc:spChg>
        <pc:spChg chg="add mod">
          <ac:chgData name="Pheeraphat Soroschokchai" userId="ee84343de002f251" providerId="LiveId" clId="{ECC54705-9C06-4975-86DC-91DCF92A8B1E}" dt="2023-09-18T12:10:40.526" v="5495" actId="1076"/>
          <ac:spMkLst>
            <pc:docMk/>
            <pc:sldMk cId="3701633047" sldId="325"/>
            <ac:spMk id="11" creationId="{9A3CCAF2-6A90-75C4-40CF-4159DC55989E}"/>
          </ac:spMkLst>
        </pc:spChg>
        <pc:spChg chg="add del mod">
          <ac:chgData name="Pheeraphat Soroschokchai" userId="ee84343de002f251" providerId="LiveId" clId="{ECC54705-9C06-4975-86DC-91DCF92A8B1E}" dt="2023-09-18T12:06:17.328" v="5419" actId="478"/>
          <ac:spMkLst>
            <pc:docMk/>
            <pc:sldMk cId="3701633047" sldId="325"/>
            <ac:spMk id="12" creationId="{78558453-90B4-AC25-CF03-502C692F056C}"/>
          </ac:spMkLst>
        </pc:spChg>
        <pc:spChg chg="add del mod">
          <ac:chgData name="Pheeraphat Soroschokchai" userId="ee84343de002f251" providerId="LiveId" clId="{ECC54705-9C06-4975-86DC-91DCF92A8B1E}" dt="2023-09-18T12:06:17.328" v="5419" actId="478"/>
          <ac:spMkLst>
            <pc:docMk/>
            <pc:sldMk cId="3701633047" sldId="325"/>
            <ac:spMk id="13" creationId="{E50DE721-4D9B-8762-D3E0-0EC60790475F}"/>
          </ac:spMkLst>
        </pc:spChg>
        <pc:spChg chg="add mod">
          <ac:chgData name="Pheeraphat Soroschokchai" userId="ee84343de002f251" providerId="LiveId" clId="{ECC54705-9C06-4975-86DC-91DCF92A8B1E}" dt="2023-09-18T12:06:17.487" v="5420"/>
          <ac:spMkLst>
            <pc:docMk/>
            <pc:sldMk cId="3701633047" sldId="325"/>
            <ac:spMk id="14" creationId="{F2D5293C-6356-5302-4863-015CC3D4DBDA}"/>
          </ac:spMkLst>
        </pc:spChg>
        <pc:spChg chg="add mod">
          <ac:chgData name="Pheeraphat Soroschokchai" userId="ee84343de002f251" providerId="LiveId" clId="{ECC54705-9C06-4975-86DC-91DCF92A8B1E}" dt="2023-09-18T12:06:17.487" v="5420"/>
          <ac:spMkLst>
            <pc:docMk/>
            <pc:sldMk cId="3701633047" sldId="325"/>
            <ac:spMk id="15" creationId="{E9C4C2EF-0BBD-9BE1-9F01-46AF317447E1}"/>
          </ac:spMkLst>
        </pc:spChg>
        <pc:spChg chg="add mod">
          <ac:chgData name="Pheeraphat Soroschokchai" userId="ee84343de002f251" providerId="LiveId" clId="{ECC54705-9C06-4975-86DC-91DCF92A8B1E}" dt="2023-09-18T12:06:17.487" v="5420"/>
          <ac:spMkLst>
            <pc:docMk/>
            <pc:sldMk cId="3701633047" sldId="325"/>
            <ac:spMk id="16" creationId="{07363C8C-15C2-F034-CEB8-A04D02FF02A5}"/>
          </ac:spMkLst>
        </pc:spChg>
        <pc:spChg chg="add mod">
          <ac:chgData name="Pheeraphat Soroschokchai" userId="ee84343de002f251" providerId="LiveId" clId="{ECC54705-9C06-4975-86DC-91DCF92A8B1E}" dt="2023-09-18T12:06:17.487" v="5420"/>
          <ac:spMkLst>
            <pc:docMk/>
            <pc:sldMk cId="3701633047" sldId="325"/>
            <ac:spMk id="17" creationId="{1649FC8F-6D9E-0F91-3FEE-F845E5B283A6}"/>
          </ac:spMkLst>
        </pc:spChg>
        <pc:spChg chg="add mod">
          <ac:chgData name="Pheeraphat Soroschokchai" userId="ee84343de002f251" providerId="LiveId" clId="{ECC54705-9C06-4975-86DC-91DCF92A8B1E}" dt="2023-09-18T12:06:43.263" v="5424" actId="2085"/>
          <ac:spMkLst>
            <pc:docMk/>
            <pc:sldMk cId="3701633047" sldId="325"/>
            <ac:spMk id="18" creationId="{E67449BE-3FC8-E8CB-7BBD-660B22CBD141}"/>
          </ac:spMkLst>
        </pc:spChg>
        <pc:spChg chg="add mod">
          <ac:chgData name="Pheeraphat Soroschokchai" userId="ee84343de002f251" providerId="LiveId" clId="{ECC54705-9C06-4975-86DC-91DCF92A8B1E}" dt="2023-09-18T12:07:02.543" v="5431" actId="2085"/>
          <ac:spMkLst>
            <pc:docMk/>
            <pc:sldMk cId="3701633047" sldId="325"/>
            <ac:spMk id="19" creationId="{BE903F3F-FAAA-2352-4FA3-2ABAB92F9FC3}"/>
          </ac:spMkLst>
        </pc:spChg>
        <pc:spChg chg="add mod">
          <ac:chgData name="Pheeraphat Soroschokchai" userId="ee84343de002f251" providerId="LiveId" clId="{ECC54705-9C06-4975-86DC-91DCF92A8B1E}" dt="2023-09-18T12:08:57.694" v="5455" actId="1076"/>
          <ac:spMkLst>
            <pc:docMk/>
            <pc:sldMk cId="3701633047" sldId="325"/>
            <ac:spMk id="20" creationId="{E6426C9F-8BA9-BB82-709D-FCFC236E0099}"/>
          </ac:spMkLst>
        </pc:spChg>
        <pc:spChg chg="add mod">
          <ac:chgData name="Pheeraphat Soroschokchai" userId="ee84343de002f251" providerId="LiveId" clId="{ECC54705-9C06-4975-86DC-91DCF92A8B1E}" dt="2023-09-18T12:09:03.461" v="5456" actId="1076"/>
          <ac:spMkLst>
            <pc:docMk/>
            <pc:sldMk cId="3701633047" sldId="325"/>
            <ac:spMk id="21" creationId="{1AD6EFFF-E360-3BFD-3F25-2E75FC5B514C}"/>
          </ac:spMkLst>
        </pc:spChg>
        <pc:spChg chg="mod">
          <ac:chgData name="Pheeraphat Soroschokchai" userId="ee84343de002f251" providerId="LiveId" clId="{ECC54705-9C06-4975-86DC-91DCF92A8B1E}" dt="2023-09-18T12:10:18.426" v="5491" actId="1038"/>
          <ac:spMkLst>
            <pc:docMk/>
            <pc:sldMk cId="3701633047" sldId="325"/>
            <ac:spMk id="128" creationId="{075665A1-C7B1-F1B3-9581-13B3CCB5E7D3}"/>
          </ac:spMkLst>
        </pc:spChg>
        <pc:grpChg chg="mod">
          <ac:chgData name="Pheeraphat Soroschokchai" userId="ee84343de002f251" providerId="LiveId" clId="{ECC54705-9C06-4975-86DC-91DCF92A8B1E}" dt="2023-09-18T12:09:33.726" v="5471" actId="164"/>
          <ac:grpSpMkLst>
            <pc:docMk/>
            <pc:sldMk cId="3701633047" sldId="325"/>
            <ac:grpSpMk id="8" creationId="{629ABE5F-9807-F486-19A4-820D95848107}"/>
          </ac:grpSpMkLst>
        </pc:grpChg>
        <pc:grpChg chg="add mod">
          <ac:chgData name="Pheeraphat Soroschokchai" userId="ee84343de002f251" providerId="LiveId" clId="{ECC54705-9C06-4975-86DC-91DCF92A8B1E}" dt="2023-09-18T12:10:53.281" v="5509" actId="1036"/>
          <ac:grpSpMkLst>
            <pc:docMk/>
            <pc:sldMk cId="3701633047" sldId="325"/>
            <ac:grpSpMk id="22" creationId="{B5AB4226-AB7A-AB0A-5569-106A458852BA}"/>
          </ac:grpSpMkLst>
        </pc:grpChg>
        <pc:graphicFrameChg chg="mod modGraphic">
          <ac:chgData name="Pheeraphat Soroschokchai" userId="ee84343de002f251" providerId="LiveId" clId="{ECC54705-9C06-4975-86DC-91DCF92A8B1E}" dt="2023-09-18T12:10:18.426" v="5491" actId="1038"/>
          <ac:graphicFrameMkLst>
            <pc:docMk/>
            <pc:sldMk cId="3701633047" sldId="325"/>
            <ac:graphicFrameMk id="7" creationId="{C4158ED9-1BB1-D8D0-2292-CCD30268CF22}"/>
          </ac:graphicFrameMkLst>
        </pc:graphicFrameChg>
      </pc:sldChg>
      <pc:sldChg chg="addSp delSp modSp new add del mod modTransition modNotes">
        <pc:chgData name="Pheeraphat Soroschokchai" userId="ee84343de002f251" providerId="LiveId" clId="{ECC54705-9C06-4975-86DC-91DCF92A8B1E}" dt="2023-09-18T12:12:04.310" v="5524"/>
        <pc:sldMkLst>
          <pc:docMk/>
          <pc:sldMk cId="1592493415" sldId="326"/>
        </pc:sldMkLst>
        <pc:spChg chg="add mod">
          <ac:chgData name="Pheeraphat Soroschokchai" userId="ee84343de002f251" providerId="LiveId" clId="{ECC54705-9C06-4975-86DC-91DCF92A8B1E}" dt="2023-09-17T10:54:44.615" v="1041" actId="20577"/>
          <ac:spMkLst>
            <pc:docMk/>
            <pc:sldMk cId="1592493415" sldId="326"/>
            <ac:spMk id="2" creationId="{E17409C2-3DBF-E6E9-E935-7E7720805C36}"/>
          </ac:spMkLst>
        </pc:spChg>
        <pc:spChg chg="add mod">
          <ac:chgData name="Pheeraphat Soroschokchai" userId="ee84343de002f251" providerId="LiveId" clId="{ECC54705-9C06-4975-86DC-91DCF92A8B1E}" dt="2023-09-17T11:15:05.816" v="1353" actId="1076"/>
          <ac:spMkLst>
            <pc:docMk/>
            <pc:sldMk cId="1592493415" sldId="326"/>
            <ac:spMk id="5" creationId="{31F6013F-AD73-3BEA-A362-C970DDE2A48E}"/>
          </ac:spMkLst>
        </pc:spChg>
        <pc:spChg chg="add del mod">
          <ac:chgData name="Pheeraphat Soroschokchai" userId="ee84343de002f251" providerId="LiveId" clId="{ECC54705-9C06-4975-86DC-91DCF92A8B1E}" dt="2023-09-17T11:13:38.652" v="1330" actId="478"/>
          <ac:spMkLst>
            <pc:docMk/>
            <pc:sldMk cId="1592493415" sldId="326"/>
            <ac:spMk id="6" creationId="{4F5334E6-775F-CC21-FC33-AA8055A2CB99}"/>
          </ac:spMkLst>
        </pc:spChg>
        <pc:spChg chg="add mod">
          <ac:chgData name="Pheeraphat Soroschokchai" userId="ee84343de002f251" providerId="LiveId" clId="{ECC54705-9C06-4975-86DC-91DCF92A8B1E}" dt="2023-09-17T17:03:14.181" v="2882" actId="164"/>
          <ac:spMkLst>
            <pc:docMk/>
            <pc:sldMk cId="1592493415" sldId="326"/>
            <ac:spMk id="6" creationId="{CD079060-B56F-DFD9-A3D4-E08845A64CE6}"/>
          </ac:spMkLst>
        </pc:spChg>
        <pc:spChg chg="add mod">
          <ac:chgData name="Pheeraphat Soroschokchai" userId="ee84343de002f251" providerId="LiveId" clId="{ECC54705-9C06-4975-86DC-91DCF92A8B1E}" dt="2023-09-17T11:15:05.816" v="1353" actId="1076"/>
          <ac:spMkLst>
            <pc:docMk/>
            <pc:sldMk cId="1592493415" sldId="326"/>
            <ac:spMk id="7" creationId="{A32CC169-A90D-35DC-8C73-364947519EA0}"/>
          </ac:spMkLst>
        </pc:spChg>
        <pc:spChg chg="add del mod">
          <ac:chgData name="Pheeraphat Soroschokchai" userId="ee84343de002f251" providerId="LiveId" clId="{ECC54705-9C06-4975-86DC-91DCF92A8B1E}" dt="2023-09-18T11:32:12.349" v="4818" actId="478"/>
          <ac:spMkLst>
            <pc:docMk/>
            <pc:sldMk cId="1592493415" sldId="326"/>
            <ac:spMk id="8" creationId="{92AD4B5F-7E99-AA86-CD4F-7879CCC58224}"/>
          </ac:spMkLst>
        </pc:spChg>
        <pc:spChg chg="add del mod">
          <ac:chgData name="Pheeraphat Soroschokchai" userId="ee84343de002f251" providerId="LiveId" clId="{ECC54705-9C06-4975-86DC-91DCF92A8B1E}" dt="2023-09-17T14:49:00.401" v="1568"/>
          <ac:spMkLst>
            <pc:docMk/>
            <pc:sldMk cId="1592493415" sldId="326"/>
            <ac:spMk id="8" creationId="{B2D17D0B-72E3-15AD-E99A-9E4227B14E1F}"/>
          </ac:spMkLst>
        </pc:spChg>
        <pc:spChg chg="add mod">
          <ac:chgData name="Pheeraphat Soroschokchai" userId="ee84343de002f251" providerId="LiveId" clId="{ECC54705-9C06-4975-86DC-91DCF92A8B1E}" dt="2023-09-17T17:03:14.181" v="2882" actId="164"/>
          <ac:spMkLst>
            <pc:docMk/>
            <pc:sldMk cId="1592493415" sldId="326"/>
            <ac:spMk id="10" creationId="{8514B740-B14A-AFB1-3873-5BA2BD189C6C}"/>
          </ac:spMkLst>
        </pc:spChg>
        <pc:spChg chg="add del mod ord">
          <ac:chgData name="Pheeraphat Soroschokchai" userId="ee84343de002f251" providerId="LiveId" clId="{ECC54705-9C06-4975-86DC-91DCF92A8B1E}" dt="2023-09-18T12:06:12.866" v="5418" actId="21"/>
          <ac:spMkLst>
            <pc:docMk/>
            <pc:sldMk cId="1592493415" sldId="326"/>
            <ac:spMk id="11" creationId="{7B74D719-EF07-EFE7-894E-D728BE92F820}"/>
          </ac:spMkLst>
        </pc:spChg>
        <pc:spChg chg="add del mod">
          <ac:chgData name="Pheeraphat Soroschokchai" userId="ee84343de002f251" providerId="LiveId" clId="{ECC54705-9C06-4975-86DC-91DCF92A8B1E}" dt="2023-09-17T11:16:39.487" v="1395" actId="478"/>
          <ac:spMkLst>
            <pc:docMk/>
            <pc:sldMk cId="1592493415" sldId="326"/>
            <ac:spMk id="11" creationId="{F0EB56BF-0DB4-7B5C-6289-60467ED3C51A}"/>
          </ac:spMkLst>
        </pc:spChg>
        <pc:spChg chg="add mod">
          <ac:chgData name="Pheeraphat Soroschokchai" userId="ee84343de002f251" providerId="LiveId" clId="{ECC54705-9C06-4975-86DC-91DCF92A8B1E}" dt="2023-09-18T11:08:07.756" v="4443" actId="16959"/>
          <ac:spMkLst>
            <pc:docMk/>
            <pc:sldMk cId="1592493415" sldId="326"/>
            <ac:spMk id="12" creationId="{37639BFF-3A65-7420-6BA3-07737E338F22}"/>
          </ac:spMkLst>
        </pc:spChg>
        <pc:spChg chg="add mod">
          <ac:chgData name="Pheeraphat Soroschokchai" userId="ee84343de002f251" providerId="LiveId" clId="{ECC54705-9C06-4975-86DC-91DCF92A8B1E}" dt="2023-09-17T17:03:14.181" v="2882" actId="164"/>
          <ac:spMkLst>
            <pc:docMk/>
            <pc:sldMk cId="1592493415" sldId="326"/>
            <ac:spMk id="13" creationId="{BF492314-8904-8BF7-8EF1-661A4868CD05}"/>
          </ac:spMkLst>
        </pc:spChg>
        <pc:spChg chg="add mod">
          <ac:chgData name="Pheeraphat Soroschokchai" userId="ee84343de002f251" providerId="LiveId" clId="{ECC54705-9C06-4975-86DC-91DCF92A8B1E}" dt="2023-09-17T17:03:14.181" v="2882" actId="164"/>
          <ac:spMkLst>
            <pc:docMk/>
            <pc:sldMk cId="1592493415" sldId="326"/>
            <ac:spMk id="14" creationId="{113D447A-CEA1-A3DD-0A45-6AAAA6680C03}"/>
          </ac:spMkLst>
        </pc:spChg>
        <pc:spChg chg="add del mod">
          <ac:chgData name="Pheeraphat Soroschokchai" userId="ee84343de002f251" providerId="LiveId" clId="{ECC54705-9C06-4975-86DC-91DCF92A8B1E}" dt="2023-09-18T12:11:32.018" v="5519" actId="1035"/>
          <ac:spMkLst>
            <pc:docMk/>
            <pc:sldMk cId="1592493415" sldId="326"/>
            <ac:spMk id="15" creationId="{D80E6E4A-ADC0-88BC-5814-5BB8765902CC}"/>
          </ac:spMkLst>
        </pc:spChg>
        <pc:spChg chg="add del mod">
          <ac:chgData name="Pheeraphat Soroschokchai" userId="ee84343de002f251" providerId="LiveId" clId="{ECC54705-9C06-4975-86DC-91DCF92A8B1E}" dt="2023-09-18T12:06:12.866" v="5418" actId="21"/>
          <ac:spMkLst>
            <pc:docMk/>
            <pc:sldMk cId="1592493415" sldId="326"/>
            <ac:spMk id="17" creationId="{E9FEAC13-2336-345A-E23A-DDC686701D79}"/>
          </ac:spMkLst>
        </pc:spChg>
        <pc:spChg chg="add del mod ord">
          <ac:chgData name="Pheeraphat Soroschokchai" userId="ee84343de002f251" providerId="LiveId" clId="{ECC54705-9C06-4975-86DC-91DCF92A8B1E}" dt="2023-09-18T12:06:12.866" v="5418" actId="21"/>
          <ac:spMkLst>
            <pc:docMk/>
            <pc:sldMk cId="1592493415" sldId="326"/>
            <ac:spMk id="19" creationId="{37B532A5-A028-7147-FFB6-5232DC5F9356}"/>
          </ac:spMkLst>
        </pc:spChg>
        <pc:spChg chg="add del mod">
          <ac:chgData name="Pheeraphat Soroschokchai" userId="ee84343de002f251" providerId="LiveId" clId="{ECC54705-9C06-4975-86DC-91DCF92A8B1E}" dt="2023-09-18T12:06:12.866" v="5418" actId="21"/>
          <ac:spMkLst>
            <pc:docMk/>
            <pc:sldMk cId="1592493415" sldId="326"/>
            <ac:spMk id="21" creationId="{2C8F64F8-57A0-F53C-C2C2-7BF42525CA92}"/>
          </ac:spMkLst>
        </pc:spChg>
        <pc:spChg chg="add mod ord">
          <ac:chgData name="Pheeraphat Soroschokchai" userId="ee84343de002f251" providerId="LiveId" clId="{ECC54705-9C06-4975-86DC-91DCF92A8B1E}" dt="2023-09-18T12:11:24.745" v="5511" actId="167"/>
          <ac:spMkLst>
            <pc:docMk/>
            <pc:sldMk cId="1592493415" sldId="326"/>
            <ac:spMk id="22" creationId="{A4B64501-DD26-467D-5C80-24215125992C}"/>
          </ac:spMkLst>
        </pc:spChg>
        <pc:spChg chg="add mod ord">
          <ac:chgData name="Pheeraphat Soroschokchai" userId="ee84343de002f251" providerId="LiveId" clId="{ECC54705-9C06-4975-86DC-91DCF92A8B1E}" dt="2023-09-18T12:11:24.745" v="5511" actId="167"/>
          <ac:spMkLst>
            <pc:docMk/>
            <pc:sldMk cId="1592493415" sldId="326"/>
            <ac:spMk id="23" creationId="{BA95A207-3EB5-100B-78BA-FF2673D502AD}"/>
          </ac:spMkLst>
        </pc:spChg>
        <pc:spChg chg="mod">
          <ac:chgData name="Pheeraphat Soroschokchai" userId="ee84343de002f251" providerId="LiveId" clId="{ECC54705-9C06-4975-86DC-91DCF92A8B1E}" dt="2023-09-18T12:12:02.909" v="5523"/>
          <ac:spMkLst>
            <pc:docMk/>
            <pc:sldMk cId="1592493415" sldId="326"/>
            <ac:spMk id="25" creationId="{0D322F15-5304-0F20-3D04-2C197EDFB88B}"/>
          </ac:spMkLst>
        </pc:spChg>
        <pc:spChg chg="mod">
          <ac:chgData name="Pheeraphat Soroschokchai" userId="ee84343de002f251" providerId="LiveId" clId="{ECC54705-9C06-4975-86DC-91DCF92A8B1E}" dt="2023-09-18T12:12:02.909" v="5523"/>
          <ac:spMkLst>
            <pc:docMk/>
            <pc:sldMk cId="1592493415" sldId="326"/>
            <ac:spMk id="27" creationId="{5F0A4459-C4AF-9747-9848-6E9A2E2F547C}"/>
          </ac:spMkLst>
        </pc:spChg>
        <pc:grpChg chg="add mod">
          <ac:chgData name="Pheeraphat Soroschokchai" userId="ee84343de002f251" providerId="LiveId" clId="{ECC54705-9C06-4975-86DC-91DCF92A8B1E}" dt="2023-09-18T12:11:32.018" v="5519" actId="1035"/>
          <ac:grpSpMkLst>
            <pc:docMk/>
            <pc:sldMk cId="1592493415" sldId="326"/>
            <ac:grpSpMk id="16" creationId="{F776AE64-69EA-E5D2-0C5F-CD6F4C6CE3CF}"/>
          </ac:grpSpMkLst>
        </pc:grpChg>
        <pc:grpChg chg="add del mod">
          <ac:chgData name="Pheeraphat Soroschokchai" userId="ee84343de002f251" providerId="LiveId" clId="{ECC54705-9C06-4975-86DC-91DCF92A8B1E}" dt="2023-09-18T12:12:04.310" v="5524"/>
          <ac:grpSpMkLst>
            <pc:docMk/>
            <pc:sldMk cId="1592493415" sldId="326"/>
            <ac:grpSpMk id="24" creationId="{63D9D770-C9AB-387B-D4B8-53E1C8D4FF43}"/>
          </ac:grpSpMkLst>
        </pc:grpChg>
        <pc:graphicFrameChg chg="add mod modGraphic">
          <ac:chgData name="Pheeraphat Soroschokchai" userId="ee84343de002f251" providerId="LiveId" clId="{ECC54705-9C06-4975-86DC-91DCF92A8B1E}" dt="2023-09-17T11:16:20.911" v="1388" actId="14100"/>
          <ac:graphicFrameMkLst>
            <pc:docMk/>
            <pc:sldMk cId="1592493415" sldId="326"/>
            <ac:graphicFrameMk id="3" creationId="{C4519169-758E-66F1-4015-59DAD832C080}"/>
          </ac:graphicFrameMkLst>
        </pc:graphicFrameChg>
        <pc:graphicFrameChg chg="add mod modGraphic">
          <ac:chgData name="Pheeraphat Soroschokchai" userId="ee84343de002f251" providerId="LiveId" clId="{ECC54705-9C06-4975-86DC-91DCF92A8B1E}" dt="2023-09-17T11:16:20.911" v="1388" actId="14100"/>
          <ac:graphicFrameMkLst>
            <pc:docMk/>
            <pc:sldMk cId="1592493415" sldId="326"/>
            <ac:graphicFrameMk id="4" creationId="{B67725EF-4CF7-937B-1A8F-825E889089E1}"/>
          </ac:graphicFrameMkLst>
        </pc:graphicFrameChg>
        <pc:picChg chg="mod">
          <ac:chgData name="Pheeraphat Soroschokchai" userId="ee84343de002f251" providerId="LiveId" clId="{ECC54705-9C06-4975-86DC-91DCF92A8B1E}" dt="2023-09-18T12:12:02.909" v="5523"/>
          <ac:picMkLst>
            <pc:docMk/>
            <pc:sldMk cId="1592493415" sldId="326"/>
            <ac:picMk id="26" creationId="{97DF8B8B-377B-B045-6BEC-C17DEB8FD3EC}"/>
          </ac:picMkLst>
        </pc:picChg>
        <pc:cxnChg chg="add mod">
          <ac:chgData name="Pheeraphat Soroschokchai" userId="ee84343de002f251" providerId="LiveId" clId="{ECC54705-9C06-4975-86DC-91DCF92A8B1E}" dt="2023-09-17T11:15:09.158" v="1355" actId="1076"/>
          <ac:cxnSpMkLst>
            <pc:docMk/>
            <pc:sldMk cId="1592493415" sldId="326"/>
            <ac:cxnSpMk id="9" creationId="{845FC725-EE85-9426-8E96-00B2B4D7004D}"/>
          </ac:cxnSpMkLst>
        </pc:cxnChg>
        <pc:cxnChg chg="add mod">
          <ac:chgData name="Pheeraphat Soroschokchai" userId="ee84343de002f251" providerId="LiveId" clId="{ECC54705-9C06-4975-86DC-91DCF92A8B1E}" dt="2023-09-18T12:11:32.018" v="5519" actId="1035"/>
          <ac:cxnSpMkLst>
            <pc:docMk/>
            <pc:sldMk cId="1592493415" sldId="326"/>
            <ac:cxnSpMk id="18" creationId="{A858B420-618D-C824-4C36-C3E12E29B838}"/>
          </ac:cxnSpMkLst>
        </pc:cxnChg>
        <pc:cxnChg chg="add mod">
          <ac:chgData name="Pheeraphat Soroschokchai" userId="ee84343de002f251" providerId="LiveId" clId="{ECC54705-9C06-4975-86DC-91DCF92A8B1E}" dt="2023-09-18T12:11:32.018" v="5519" actId="1035"/>
          <ac:cxnSpMkLst>
            <pc:docMk/>
            <pc:sldMk cId="1592493415" sldId="326"/>
            <ac:cxnSpMk id="20" creationId="{B6FC9A90-3DA0-E816-E4DC-ADCB7FF93FE0}"/>
          </ac:cxnSpMkLst>
        </pc:cxnChg>
      </pc:sldChg>
      <pc:sldChg chg="addSp delSp modSp new mod modTransition modNotes">
        <pc:chgData name="Pheeraphat Soroschokchai" userId="ee84343de002f251" providerId="LiveId" clId="{ECC54705-9C06-4975-86DC-91DCF92A8B1E}" dt="2023-09-18T12:00:56.100" v="5289" actId="14100"/>
        <pc:sldMkLst>
          <pc:docMk/>
          <pc:sldMk cId="1024319992" sldId="327"/>
        </pc:sldMkLst>
        <pc:spChg chg="add mod">
          <ac:chgData name="Pheeraphat Soroschokchai" userId="ee84343de002f251" providerId="LiveId" clId="{ECC54705-9C06-4975-86DC-91DCF92A8B1E}" dt="2023-09-18T12:00:03.542" v="5272" actId="1036"/>
          <ac:spMkLst>
            <pc:docMk/>
            <pc:sldMk cId="1024319992" sldId="327"/>
            <ac:spMk id="2" creationId="{DC891D5F-2C0B-0678-DA9F-766E0D3A354C}"/>
          </ac:spMkLst>
        </pc:spChg>
        <pc:spChg chg="add mod">
          <ac:chgData name="Pheeraphat Soroschokchai" userId="ee84343de002f251" providerId="LiveId" clId="{ECC54705-9C06-4975-86DC-91DCF92A8B1E}" dt="2023-09-18T12:00:34.191" v="5286" actId="2711"/>
          <ac:spMkLst>
            <pc:docMk/>
            <pc:sldMk cId="1024319992" sldId="327"/>
            <ac:spMk id="4" creationId="{326CF2B2-2562-62B8-3332-5FDA08C4B039}"/>
          </ac:spMkLst>
        </pc:spChg>
        <pc:spChg chg="add del mod">
          <ac:chgData name="Pheeraphat Soroschokchai" userId="ee84343de002f251" providerId="LiveId" clId="{ECC54705-9C06-4975-86DC-91DCF92A8B1E}" dt="2023-09-18T11:59:36.552" v="5253"/>
          <ac:spMkLst>
            <pc:docMk/>
            <pc:sldMk cId="1024319992" sldId="327"/>
            <ac:spMk id="5" creationId="{D3C71350-473F-67E5-B2AE-9ED821BD7618}"/>
          </ac:spMkLst>
        </pc:spChg>
        <pc:spChg chg="add del mod">
          <ac:chgData name="Pheeraphat Soroschokchai" userId="ee84343de002f251" providerId="LiveId" clId="{ECC54705-9C06-4975-86DC-91DCF92A8B1E}" dt="2023-09-18T11:59:36.552" v="5253"/>
          <ac:spMkLst>
            <pc:docMk/>
            <pc:sldMk cId="1024319992" sldId="327"/>
            <ac:spMk id="6" creationId="{60B9DE90-EBED-A41E-EAD6-392ABE4D049B}"/>
          </ac:spMkLst>
        </pc:spChg>
        <pc:spChg chg="add mod">
          <ac:chgData name="Pheeraphat Soroschokchai" userId="ee84343de002f251" providerId="LiveId" clId="{ECC54705-9C06-4975-86DC-91DCF92A8B1E}" dt="2023-09-18T12:00:07.272" v="5273"/>
          <ac:spMkLst>
            <pc:docMk/>
            <pc:sldMk cId="1024319992" sldId="327"/>
            <ac:spMk id="10" creationId="{7CEF231B-25B3-39BD-467F-2832D356EE45}"/>
          </ac:spMkLst>
        </pc:spChg>
        <pc:spChg chg="add mod">
          <ac:chgData name="Pheeraphat Soroschokchai" userId="ee84343de002f251" providerId="LiveId" clId="{ECC54705-9C06-4975-86DC-91DCF92A8B1E}" dt="2023-09-18T12:00:11.318" v="5274"/>
          <ac:spMkLst>
            <pc:docMk/>
            <pc:sldMk cId="1024319992" sldId="327"/>
            <ac:spMk id="11" creationId="{D4F41D0B-A92C-6E7B-9B2C-CDB8E74ED318}"/>
          </ac:spMkLst>
        </pc:spChg>
        <pc:spChg chg="add mod">
          <ac:chgData name="Pheeraphat Soroschokchai" userId="ee84343de002f251" providerId="LiveId" clId="{ECC54705-9C06-4975-86DC-91DCF92A8B1E}" dt="2023-09-18T12:00:03.542" v="5272" actId="1036"/>
          <ac:spMkLst>
            <pc:docMk/>
            <pc:sldMk cId="1024319992" sldId="327"/>
            <ac:spMk id="21" creationId="{989EFD29-84DE-6846-214C-245A39C056E5}"/>
          </ac:spMkLst>
        </pc:spChg>
        <pc:spChg chg="add mod">
          <ac:chgData name="Pheeraphat Soroschokchai" userId="ee84343de002f251" providerId="LiveId" clId="{ECC54705-9C06-4975-86DC-91DCF92A8B1E}" dt="2023-09-18T12:00:03.542" v="5272" actId="1036"/>
          <ac:spMkLst>
            <pc:docMk/>
            <pc:sldMk cId="1024319992" sldId="327"/>
            <ac:spMk id="28" creationId="{3E9FF12F-8897-3970-386C-3EADBF5E58A3}"/>
          </ac:spMkLst>
        </pc:spChg>
        <pc:spChg chg="add mod">
          <ac:chgData name="Pheeraphat Soroschokchai" userId="ee84343de002f251" providerId="LiveId" clId="{ECC54705-9C06-4975-86DC-91DCF92A8B1E}" dt="2023-09-18T12:00:03.542" v="5272" actId="1036"/>
          <ac:spMkLst>
            <pc:docMk/>
            <pc:sldMk cId="1024319992" sldId="327"/>
            <ac:spMk id="37" creationId="{677E95DF-29A3-826A-98D6-9653BCADEB0E}"/>
          </ac:spMkLst>
        </pc:spChg>
        <pc:picChg chg="add mod modCrop">
          <ac:chgData name="Pheeraphat Soroschokchai" userId="ee84343de002f251" providerId="LiveId" clId="{ECC54705-9C06-4975-86DC-91DCF92A8B1E}" dt="2023-09-18T12:00:03.542" v="5272" actId="1036"/>
          <ac:picMkLst>
            <pc:docMk/>
            <pc:sldMk cId="1024319992" sldId="327"/>
            <ac:picMk id="3" creationId="{B305314F-9CBB-1762-27A0-A690F486BF2D}"/>
          </ac:picMkLst>
        </pc:picChg>
        <pc:cxnChg chg="add del mod">
          <ac:chgData name="Pheeraphat Soroschokchai" userId="ee84343de002f251" providerId="LiveId" clId="{ECC54705-9C06-4975-86DC-91DCF92A8B1E}" dt="2023-09-17T15:41:04.883" v="2344" actId="478"/>
          <ac:cxnSpMkLst>
            <pc:docMk/>
            <pc:sldMk cId="1024319992" sldId="327"/>
            <ac:cxnSpMk id="6" creationId="{40BE6B48-1E16-BAFF-BB80-3AA9413AFCE2}"/>
          </ac:cxnSpMkLst>
        </pc:cxnChg>
        <pc:cxnChg chg="add del">
          <ac:chgData name="Pheeraphat Soroschokchai" userId="ee84343de002f251" providerId="LiveId" clId="{ECC54705-9C06-4975-86DC-91DCF92A8B1E}" dt="2023-09-17T15:25:07.871" v="2208" actId="478"/>
          <ac:cxnSpMkLst>
            <pc:docMk/>
            <pc:sldMk cId="1024319992" sldId="327"/>
            <ac:cxnSpMk id="16" creationId="{D9F9E9E9-D1BA-155F-32C5-D3E9B681AEC0}"/>
          </ac:cxnSpMkLst>
        </pc:cxnChg>
        <pc:cxnChg chg="add del mod">
          <ac:chgData name="Pheeraphat Soroschokchai" userId="ee84343de002f251" providerId="LiveId" clId="{ECC54705-9C06-4975-86DC-91DCF92A8B1E}" dt="2023-09-17T15:40:38.635" v="2342" actId="478"/>
          <ac:cxnSpMkLst>
            <pc:docMk/>
            <pc:sldMk cId="1024319992" sldId="327"/>
            <ac:cxnSpMk id="17" creationId="{32D14629-4DFE-B21F-F47D-645D3936DCE3}"/>
          </ac:cxnSpMkLst>
        </pc:cxnChg>
        <pc:cxnChg chg="add mod">
          <ac:chgData name="Pheeraphat Soroschokchai" userId="ee84343de002f251" providerId="LiveId" clId="{ECC54705-9C06-4975-86DC-91DCF92A8B1E}" dt="2023-09-18T12:00:03.542" v="5272" actId="1036"/>
          <ac:cxnSpMkLst>
            <pc:docMk/>
            <pc:sldMk cId="1024319992" sldId="327"/>
            <ac:cxnSpMk id="22" creationId="{901F055B-9751-B02B-20A2-E0F2DDF6E2F9}"/>
          </ac:cxnSpMkLst>
        </pc:cxnChg>
        <pc:cxnChg chg="add mod">
          <ac:chgData name="Pheeraphat Soroschokchai" userId="ee84343de002f251" providerId="LiveId" clId="{ECC54705-9C06-4975-86DC-91DCF92A8B1E}" dt="2023-09-18T12:00:56.100" v="5289" actId="14100"/>
          <ac:cxnSpMkLst>
            <pc:docMk/>
            <pc:sldMk cId="1024319992" sldId="327"/>
            <ac:cxnSpMk id="30" creationId="{6859BDE9-35A6-43E3-FB89-D5D013AA7637}"/>
          </ac:cxnSpMkLst>
        </pc:cxnChg>
      </pc:sldChg>
      <pc:sldChg chg="addSp delSp modSp new mod modTransition">
        <pc:chgData name="Pheeraphat Soroschokchai" userId="ee84343de002f251" providerId="LiveId" clId="{ECC54705-9C06-4975-86DC-91DCF92A8B1E}" dt="2023-09-18T12:05:58.739" v="5417" actId="1036"/>
        <pc:sldMkLst>
          <pc:docMk/>
          <pc:sldMk cId="2505818679" sldId="328"/>
        </pc:sldMkLst>
        <pc:spChg chg="add mod">
          <ac:chgData name="Pheeraphat Soroschokchai" userId="ee84343de002f251" providerId="LiveId" clId="{ECC54705-9C06-4975-86DC-91DCF92A8B1E}" dt="2023-09-18T12:05:54.753" v="5409" actId="1036"/>
          <ac:spMkLst>
            <pc:docMk/>
            <pc:sldMk cId="2505818679" sldId="328"/>
            <ac:spMk id="2" creationId="{E15FAE66-CEBA-C462-3521-28A638E41649}"/>
          </ac:spMkLst>
        </pc:spChg>
        <pc:spChg chg="add del">
          <ac:chgData name="Pheeraphat Soroschokchai" userId="ee84343de002f251" providerId="LiveId" clId="{ECC54705-9C06-4975-86DC-91DCF92A8B1E}" dt="2023-09-17T17:08:03.362" v="2930" actId="22"/>
          <ac:spMkLst>
            <pc:docMk/>
            <pc:sldMk cId="2505818679" sldId="328"/>
            <ac:spMk id="3" creationId="{322B9309-0F0D-1B1A-7093-2F7D4A0606F5}"/>
          </ac:spMkLst>
        </pc:spChg>
        <pc:spChg chg="add mod ord">
          <ac:chgData name="Pheeraphat Soroschokchai" userId="ee84343de002f251" providerId="LiveId" clId="{ECC54705-9C06-4975-86DC-91DCF92A8B1E}" dt="2023-09-18T11:26:20.809" v="4690" actId="1038"/>
          <ac:spMkLst>
            <pc:docMk/>
            <pc:sldMk cId="2505818679" sldId="328"/>
            <ac:spMk id="3" creationId="{B69BDE84-E121-77A1-8277-36F8548EAA44}"/>
          </ac:spMkLst>
        </pc:spChg>
        <pc:spChg chg="add mod ord">
          <ac:chgData name="Pheeraphat Soroschokchai" userId="ee84343de002f251" providerId="LiveId" clId="{ECC54705-9C06-4975-86DC-91DCF92A8B1E}" dt="2023-09-18T11:25:14.193" v="4665" actId="2085"/>
          <ac:spMkLst>
            <pc:docMk/>
            <pc:sldMk cId="2505818679" sldId="328"/>
            <ac:spMk id="4" creationId="{79F443BC-C69F-5D50-317B-46ED8464AEFA}"/>
          </ac:spMkLst>
        </pc:spChg>
        <pc:spChg chg="add mod">
          <ac:chgData name="Pheeraphat Soroschokchai" userId="ee84343de002f251" providerId="LiveId" clId="{ECC54705-9C06-4975-86DC-91DCF92A8B1E}" dt="2023-09-18T12:05:54.753" v="5409" actId="1036"/>
          <ac:spMkLst>
            <pc:docMk/>
            <pc:sldMk cId="2505818679" sldId="328"/>
            <ac:spMk id="5" creationId="{C19E3EB7-EF3D-43E9-87BF-BAC38BAF1F11}"/>
          </ac:spMkLst>
        </pc:spChg>
        <pc:spChg chg="add mod">
          <ac:chgData name="Pheeraphat Soroschokchai" userId="ee84343de002f251" providerId="LiveId" clId="{ECC54705-9C06-4975-86DC-91DCF92A8B1E}" dt="2023-09-18T12:05:54.753" v="5409" actId="1036"/>
          <ac:spMkLst>
            <pc:docMk/>
            <pc:sldMk cId="2505818679" sldId="328"/>
            <ac:spMk id="6" creationId="{CBDCCFB7-F072-4895-A0F9-770E8C221A3E}"/>
          </ac:spMkLst>
        </pc:spChg>
        <pc:spChg chg="add mod">
          <ac:chgData name="Pheeraphat Soroschokchai" userId="ee84343de002f251" providerId="LiveId" clId="{ECC54705-9C06-4975-86DC-91DCF92A8B1E}" dt="2023-09-18T11:26:20.809" v="4690" actId="1038"/>
          <ac:spMkLst>
            <pc:docMk/>
            <pc:sldMk cId="2505818679" sldId="328"/>
            <ac:spMk id="7" creationId="{E2522CA2-5054-F627-0F69-C25B32E11C51}"/>
          </ac:spMkLst>
        </pc:spChg>
        <pc:spChg chg="add del">
          <ac:chgData name="Pheeraphat Soroschokchai" userId="ee84343de002f251" providerId="LiveId" clId="{ECC54705-9C06-4975-86DC-91DCF92A8B1E}" dt="2023-09-17T17:10:21.404" v="2943" actId="22"/>
          <ac:spMkLst>
            <pc:docMk/>
            <pc:sldMk cId="2505818679" sldId="328"/>
            <ac:spMk id="8" creationId="{B86D529B-49B7-E624-E469-4E2FF1D89705}"/>
          </ac:spMkLst>
        </pc:spChg>
        <pc:spChg chg="add del mod">
          <ac:chgData name="Pheeraphat Soroschokchai" userId="ee84343de002f251" providerId="LiveId" clId="{ECC54705-9C06-4975-86DC-91DCF92A8B1E}" dt="2023-09-18T11:26:38.577" v="4692"/>
          <ac:spMkLst>
            <pc:docMk/>
            <pc:sldMk cId="2505818679" sldId="328"/>
            <ac:spMk id="9" creationId="{07241990-7024-66D3-3D0C-B3991FF8D684}"/>
          </ac:spMkLst>
        </pc:spChg>
        <pc:spChg chg="add mod">
          <ac:chgData name="Pheeraphat Soroschokchai" userId="ee84343de002f251" providerId="LiveId" clId="{ECC54705-9C06-4975-86DC-91DCF92A8B1E}" dt="2023-09-18T12:05:54.753" v="5409" actId="1036"/>
          <ac:spMkLst>
            <pc:docMk/>
            <pc:sldMk cId="2505818679" sldId="328"/>
            <ac:spMk id="10" creationId="{7BE35DDB-9693-5B0F-DBB0-FD39A55F39B8}"/>
          </ac:spMkLst>
        </pc:spChg>
        <pc:spChg chg="add mod">
          <ac:chgData name="Pheeraphat Soroschokchai" userId="ee84343de002f251" providerId="LiveId" clId="{ECC54705-9C06-4975-86DC-91DCF92A8B1E}" dt="2023-09-18T11:26:44.169" v="4694" actId="1076"/>
          <ac:spMkLst>
            <pc:docMk/>
            <pc:sldMk cId="2505818679" sldId="328"/>
            <ac:spMk id="11" creationId="{B39B86A4-8804-4BE8-6CEE-77F9504316B2}"/>
          </ac:spMkLst>
        </pc:spChg>
        <pc:spChg chg="add mod">
          <ac:chgData name="Pheeraphat Soroschokchai" userId="ee84343de002f251" providerId="LiveId" clId="{ECC54705-9C06-4975-86DC-91DCF92A8B1E}" dt="2023-09-18T12:05:58.739" v="5417" actId="1036"/>
          <ac:spMkLst>
            <pc:docMk/>
            <pc:sldMk cId="2505818679" sldId="328"/>
            <ac:spMk id="12" creationId="{2A41197F-FB5F-B1A9-529F-FC08BFA7560E}"/>
          </ac:spMkLst>
        </pc:spChg>
        <pc:grpChg chg="add mod">
          <ac:chgData name="Pheeraphat Soroschokchai" userId="ee84343de002f251" providerId="LiveId" clId="{ECC54705-9C06-4975-86DC-91DCF92A8B1E}" dt="2023-09-18T11:26:20.809" v="4690" actId="1038"/>
          <ac:grpSpMkLst>
            <pc:docMk/>
            <pc:sldMk cId="2505818679" sldId="328"/>
            <ac:grpSpMk id="8" creationId="{2CA43AC9-C5A8-1A7A-4EBD-0468166450A2}"/>
          </ac:grpSpMkLst>
        </pc:grpChg>
        <pc:picChg chg="add mod">
          <ac:chgData name="Pheeraphat Soroschokchai" userId="ee84343de002f251" providerId="LiveId" clId="{ECC54705-9C06-4975-86DC-91DCF92A8B1E}" dt="2023-09-18T11:26:20.809" v="4690" actId="1038"/>
          <ac:picMkLst>
            <pc:docMk/>
            <pc:sldMk cId="2505818679" sldId="328"/>
            <ac:picMk id="1026" creationId="{55590647-3799-A779-2D1A-8DDC94E81BAB}"/>
          </ac:picMkLst>
        </pc:picChg>
      </pc:sldChg>
      <pc:sldChg chg="new add del">
        <pc:chgData name="Pheeraphat Soroschokchai" userId="ee84343de002f251" providerId="LiveId" clId="{ECC54705-9C06-4975-86DC-91DCF92A8B1E}" dt="2023-09-18T09:47:54.425" v="3273" actId="680"/>
        <pc:sldMkLst>
          <pc:docMk/>
          <pc:sldMk cId="1556901684" sldId="329"/>
        </pc:sldMkLst>
      </pc:sldChg>
      <pc:sldChg chg="addSp delSp modSp new mod modTransition">
        <pc:chgData name="Pheeraphat Soroschokchai" userId="ee84343de002f251" providerId="LiveId" clId="{ECC54705-9C06-4975-86DC-91DCF92A8B1E}" dt="2023-09-18T12:11:51.453" v="5522" actId="207"/>
        <pc:sldMkLst>
          <pc:docMk/>
          <pc:sldMk cId="4240831982" sldId="329"/>
        </pc:sldMkLst>
        <pc:spChg chg="add mod">
          <ac:chgData name="Pheeraphat Soroschokchai" userId="ee84343de002f251" providerId="LiveId" clId="{ECC54705-9C06-4975-86DC-91DCF92A8B1E}" dt="2023-09-18T12:05:38.117" v="5396" actId="1036"/>
          <ac:spMkLst>
            <pc:docMk/>
            <pc:sldMk cId="4240831982" sldId="329"/>
            <ac:spMk id="3" creationId="{F607CD46-AF66-85E9-CC00-F1D9BC418F7C}"/>
          </ac:spMkLst>
        </pc:spChg>
        <pc:spChg chg="add mod">
          <ac:chgData name="Pheeraphat Soroschokchai" userId="ee84343de002f251" providerId="LiveId" clId="{ECC54705-9C06-4975-86DC-91DCF92A8B1E}" dt="2023-09-18T12:05:38.117" v="5396" actId="1036"/>
          <ac:spMkLst>
            <pc:docMk/>
            <pc:sldMk cId="4240831982" sldId="329"/>
            <ac:spMk id="6" creationId="{B0DE1511-3A10-7CC6-94E3-70DCF7F6226B}"/>
          </ac:spMkLst>
        </pc:spChg>
        <pc:spChg chg="add del mod">
          <ac:chgData name="Pheeraphat Soroschokchai" userId="ee84343de002f251" providerId="LiveId" clId="{ECC54705-9C06-4975-86DC-91DCF92A8B1E}" dt="2023-09-18T11:11:06.459" v="4556" actId="164"/>
          <ac:spMkLst>
            <pc:docMk/>
            <pc:sldMk cId="4240831982" sldId="329"/>
            <ac:spMk id="7" creationId="{E5DACD45-AAF6-D689-BC38-FCD1A9C28F66}"/>
          </ac:spMkLst>
        </pc:spChg>
        <pc:spChg chg="add mod">
          <ac:chgData name="Pheeraphat Soroschokchai" userId="ee84343de002f251" providerId="LiveId" clId="{ECC54705-9C06-4975-86DC-91DCF92A8B1E}" dt="2023-09-18T12:05:38.117" v="5396" actId="1036"/>
          <ac:spMkLst>
            <pc:docMk/>
            <pc:sldMk cId="4240831982" sldId="329"/>
            <ac:spMk id="9" creationId="{3640E4F0-18DB-3E37-CD66-4B1C52EA4611}"/>
          </ac:spMkLst>
        </pc:spChg>
        <pc:spChg chg="add mod">
          <ac:chgData name="Pheeraphat Soroschokchai" userId="ee84343de002f251" providerId="LiveId" clId="{ECC54705-9C06-4975-86DC-91DCF92A8B1E}" dt="2023-09-18T12:11:51.453" v="5522" actId="207"/>
          <ac:spMkLst>
            <pc:docMk/>
            <pc:sldMk cId="4240831982" sldId="329"/>
            <ac:spMk id="10" creationId="{A853BAAF-EAC6-1F60-F629-FCE1D0078CC7}"/>
          </ac:spMkLst>
        </pc:spChg>
        <pc:spChg chg="add mod">
          <ac:chgData name="Pheeraphat Soroschokchai" userId="ee84343de002f251" providerId="LiveId" clId="{ECC54705-9C06-4975-86DC-91DCF92A8B1E}" dt="2023-09-18T12:05:26.485" v="5382"/>
          <ac:spMkLst>
            <pc:docMk/>
            <pc:sldMk cId="4240831982" sldId="329"/>
            <ac:spMk id="11" creationId="{7664BD32-AE20-0897-008D-B1DB9F0B81A4}"/>
          </ac:spMkLst>
        </pc:spChg>
        <pc:spChg chg="add mod">
          <ac:chgData name="Pheeraphat Soroschokchai" userId="ee84343de002f251" providerId="LiveId" clId="{ECC54705-9C06-4975-86DC-91DCF92A8B1E}" dt="2023-09-18T12:11:40.415" v="5520"/>
          <ac:spMkLst>
            <pc:docMk/>
            <pc:sldMk cId="4240831982" sldId="329"/>
            <ac:spMk id="12" creationId="{1A2526A5-2540-EE19-0BA5-74652F89CAE5}"/>
          </ac:spMkLst>
        </pc:spChg>
        <pc:spChg chg="add mod">
          <ac:chgData name="Pheeraphat Soroschokchai" userId="ee84343de002f251" providerId="LiveId" clId="{ECC54705-9C06-4975-86DC-91DCF92A8B1E}" dt="2023-09-18T12:11:40.415" v="5520"/>
          <ac:spMkLst>
            <pc:docMk/>
            <pc:sldMk cId="4240831982" sldId="329"/>
            <ac:spMk id="13" creationId="{A5696C55-B0B3-1311-ED98-2091765F5EE2}"/>
          </ac:spMkLst>
        </pc:spChg>
        <pc:grpChg chg="add mod">
          <ac:chgData name="Pheeraphat Soroschokchai" userId="ee84343de002f251" providerId="LiveId" clId="{ECC54705-9C06-4975-86DC-91DCF92A8B1E}" dt="2023-09-18T12:05:38.117" v="5396" actId="1036"/>
          <ac:grpSpMkLst>
            <pc:docMk/>
            <pc:sldMk cId="4240831982" sldId="329"/>
            <ac:grpSpMk id="8" creationId="{5FD1BBFC-3479-5706-57F5-0086A89D7DFE}"/>
          </ac:grpSpMkLst>
        </pc:grpChg>
        <pc:picChg chg="add mod modCrop">
          <ac:chgData name="Pheeraphat Soroschokchai" userId="ee84343de002f251" providerId="LiveId" clId="{ECC54705-9C06-4975-86DC-91DCF92A8B1E}" dt="2023-09-18T11:11:06.459" v="4556" actId="164"/>
          <ac:picMkLst>
            <pc:docMk/>
            <pc:sldMk cId="4240831982" sldId="329"/>
            <ac:picMk id="4" creationId="{9DA957BB-63B8-C388-89B2-8FCF4CDCFCE1}"/>
          </ac:picMkLst>
        </pc:picChg>
      </pc:sldChg>
      <pc:sldChg chg="addSp delSp modSp new mod modTransition">
        <pc:chgData name="Pheeraphat Soroschokchai" userId="ee84343de002f251" providerId="LiveId" clId="{ECC54705-9C06-4975-86DC-91DCF92A8B1E}" dt="2023-09-18T11:46:45.001" v="5173"/>
        <pc:sldMkLst>
          <pc:docMk/>
          <pc:sldMk cId="1446059188" sldId="330"/>
        </pc:sldMkLst>
        <pc:spChg chg="add del mod">
          <ac:chgData name="Pheeraphat Soroschokchai" userId="ee84343de002f251" providerId="LiveId" clId="{ECC54705-9C06-4975-86DC-91DCF92A8B1E}" dt="2023-09-18T10:30:40.697" v="3731" actId="21"/>
          <ac:spMkLst>
            <pc:docMk/>
            <pc:sldMk cId="1446059188" sldId="330"/>
            <ac:spMk id="3" creationId="{2B6A4999-1DA5-7BB4-E135-C9048E196431}"/>
          </ac:spMkLst>
        </pc:spChg>
        <pc:spChg chg="add del">
          <ac:chgData name="Pheeraphat Soroschokchai" userId="ee84343de002f251" providerId="LiveId" clId="{ECC54705-9C06-4975-86DC-91DCF92A8B1E}" dt="2023-09-18T10:20:42.246" v="3543" actId="22"/>
          <ac:spMkLst>
            <pc:docMk/>
            <pc:sldMk cId="1446059188" sldId="330"/>
            <ac:spMk id="5" creationId="{144F2B2D-AED4-D81F-759D-F3ED0418D683}"/>
          </ac:spMkLst>
        </pc:spChg>
        <pc:spChg chg="add del mod">
          <ac:chgData name="Pheeraphat Soroschokchai" userId="ee84343de002f251" providerId="LiveId" clId="{ECC54705-9C06-4975-86DC-91DCF92A8B1E}" dt="2023-09-18T10:26:29.684" v="3645" actId="21"/>
          <ac:spMkLst>
            <pc:docMk/>
            <pc:sldMk cId="1446059188" sldId="330"/>
            <ac:spMk id="7" creationId="{AB04C4BE-D1FD-6534-0517-990223099105}"/>
          </ac:spMkLst>
        </pc:spChg>
        <pc:spChg chg="add del mod">
          <ac:chgData name="Pheeraphat Soroschokchai" userId="ee84343de002f251" providerId="LiveId" clId="{ECC54705-9C06-4975-86DC-91DCF92A8B1E}" dt="2023-09-18T10:29:15.055" v="3702" actId="21"/>
          <ac:spMkLst>
            <pc:docMk/>
            <pc:sldMk cId="1446059188" sldId="330"/>
            <ac:spMk id="9" creationId="{1DD70F5C-F98A-5A79-0651-B61BD69B568E}"/>
          </ac:spMkLst>
        </pc:spChg>
        <pc:spChg chg="add del mod">
          <ac:chgData name="Pheeraphat Soroschokchai" userId="ee84343de002f251" providerId="LiveId" clId="{ECC54705-9C06-4975-86DC-91DCF92A8B1E}" dt="2023-09-18T10:33:01.367" v="3756" actId="21"/>
          <ac:spMkLst>
            <pc:docMk/>
            <pc:sldMk cId="1446059188" sldId="330"/>
            <ac:spMk id="10" creationId="{40CB53F9-A288-1C01-72B6-2207F91D5FB5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11" creationId="{3795D4DD-A6EF-7D97-34F7-B5CB3EBEC4FF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12" creationId="{477D802B-5410-A8FE-0CB0-5C640D1B10D8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13" creationId="{27FCDC09-660C-D04B-8814-43116CC72A2F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14" creationId="{FE89E18E-08D1-9D62-114F-800C3107B7B6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15" creationId="{C8DAB327-B6E0-B217-20BA-E6E263FF8BE4}"/>
          </ac:spMkLst>
        </pc:spChg>
        <pc:spChg chg="add del mod">
          <ac:chgData name="Pheeraphat Soroschokchai" userId="ee84343de002f251" providerId="LiveId" clId="{ECC54705-9C06-4975-86DC-91DCF92A8B1E}" dt="2023-09-18T10:51:01.033" v="4107" actId="767"/>
          <ac:spMkLst>
            <pc:docMk/>
            <pc:sldMk cId="1446059188" sldId="330"/>
            <ac:spMk id="16" creationId="{D164C46A-027D-50B1-5369-932D665C119C}"/>
          </ac:spMkLst>
        </pc:spChg>
        <pc:spChg chg="add del mod">
          <ac:chgData name="Pheeraphat Soroschokchai" userId="ee84343de002f251" providerId="LiveId" clId="{ECC54705-9C06-4975-86DC-91DCF92A8B1E}" dt="2023-09-18T10:50:58.645" v="4103" actId="22"/>
          <ac:spMkLst>
            <pc:docMk/>
            <pc:sldMk cId="1446059188" sldId="330"/>
            <ac:spMk id="18" creationId="{A92FC9B1-53EA-E226-43FC-D1FC13020AC6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20" creationId="{AFB99B11-D337-8B5B-15BD-D8843B44F6AF}"/>
          </ac:spMkLst>
        </pc:spChg>
        <pc:spChg chg="mod">
          <ac:chgData name="Pheeraphat Soroschokchai" userId="ee84343de002f251" providerId="LiveId" clId="{ECC54705-9C06-4975-86DC-91DCF92A8B1E}" dt="2023-09-18T11:35:13.729" v="4874" actId="1076"/>
          <ac:spMkLst>
            <pc:docMk/>
            <pc:sldMk cId="1446059188" sldId="330"/>
            <ac:spMk id="23" creationId="{2A00F027-DD5B-FB7A-4332-2CB345FF0046}"/>
          </ac:spMkLst>
        </pc:spChg>
        <pc:spChg chg="mod">
          <ac:chgData name="Pheeraphat Soroschokchai" userId="ee84343de002f251" providerId="LiveId" clId="{ECC54705-9C06-4975-86DC-91DCF92A8B1E}" dt="2023-09-18T11:35:13.729" v="4874" actId="1076"/>
          <ac:spMkLst>
            <pc:docMk/>
            <pc:sldMk cId="1446059188" sldId="330"/>
            <ac:spMk id="24" creationId="{37210A1C-9107-1B56-50D7-39D72518D0A4}"/>
          </ac:spMkLst>
        </pc:spChg>
        <pc:spChg chg="mod">
          <ac:chgData name="Pheeraphat Soroschokchai" userId="ee84343de002f251" providerId="LiveId" clId="{ECC54705-9C06-4975-86DC-91DCF92A8B1E}" dt="2023-09-18T11:35:13.729" v="4874" actId="1076"/>
          <ac:spMkLst>
            <pc:docMk/>
            <pc:sldMk cId="1446059188" sldId="330"/>
            <ac:spMk id="25" creationId="{6F562229-5962-15C3-6600-88D47CFE02D5}"/>
          </ac:spMkLst>
        </pc:spChg>
        <pc:spChg chg="mod">
          <ac:chgData name="Pheeraphat Soroschokchai" userId="ee84343de002f251" providerId="LiveId" clId="{ECC54705-9C06-4975-86DC-91DCF92A8B1E}" dt="2023-09-18T11:35:13.729" v="4874" actId="1076"/>
          <ac:spMkLst>
            <pc:docMk/>
            <pc:sldMk cId="1446059188" sldId="330"/>
            <ac:spMk id="26" creationId="{871F852A-E302-8F30-B2E5-B392FC2141FB}"/>
          </ac:spMkLst>
        </pc:spChg>
        <pc:spChg chg="mod">
          <ac:chgData name="Pheeraphat Soroschokchai" userId="ee84343de002f251" providerId="LiveId" clId="{ECC54705-9C06-4975-86DC-91DCF92A8B1E}" dt="2023-09-18T11:35:13.729" v="4874" actId="1076"/>
          <ac:spMkLst>
            <pc:docMk/>
            <pc:sldMk cId="1446059188" sldId="330"/>
            <ac:spMk id="27" creationId="{831FA75F-2C43-29C8-DD93-5C6CB8C0903E}"/>
          </ac:spMkLst>
        </pc:spChg>
        <pc:spChg chg="add del mod">
          <ac:chgData name="Pheeraphat Soroschokchai" userId="ee84343de002f251" providerId="LiveId" clId="{ECC54705-9C06-4975-86DC-91DCF92A8B1E}" dt="2023-09-18T11:06:18.183" v="4379" actId="767"/>
          <ac:spMkLst>
            <pc:docMk/>
            <pc:sldMk cId="1446059188" sldId="330"/>
            <ac:spMk id="28" creationId="{A91BC146-2076-2AA5-92FA-C66D474955FD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29" creationId="{1B23E6B4-DB65-8E71-743D-E8FCD13A990C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30" creationId="{FFB604BF-C509-3EEB-BE84-1FC1C7B3AFED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31" creationId="{7E8AB1CB-0F67-8B8E-A48F-D4C9458FF212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32" creationId="{076F5747-DA58-0B8F-D502-D15D81F6F28E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33" creationId="{810280C1-8E64-3C5A-F3D6-4CD76DF5F46D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36" creationId="{C8639DAE-1DDF-7542-6B36-20193DEBAECB}"/>
          </ac:spMkLst>
        </pc:spChg>
        <pc:spChg chg="add del">
          <ac:chgData name="Pheeraphat Soroschokchai" userId="ee84343de002f251" providerId="LiveId" clId="{ECC54705-9C06-4975-86DC-91DCF92A8B1E}" dt="2023-09-18T11:38:26.254" v="4961" actId="11529"/>
          <ac:spMkLst>
            <pc:docMk/>
            <pc:sldMk cId="1446059188" sldId="330"/>
            <ac:spMk id="37" creationId="{D964A8F6-5AEA-C121-6BBC-F21D176C1191}"/>
          </ac:spMkLst>
        </pc:spChg>
        <pc:spChg chg="add del mod">
          <ac:chgData name="Pheeraphat Soroschokchai" userId="ee84343de002f251" providerId="LiveId" clId="{ECC54705-9C06-4975-86DC-91DCF92A8B1E}" dt="2023-09-18T11:38:35.461" v="4965" actId="21"/>
          <ac:spMkLst>
            <pc:docMk/>
            <pc:sldMk cId="1446059188" sldId="330"/>
            <ac:spMk id="38" creationId="{2CFBFD2E-4915-7080-2E41-A0B48CB52B98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40" creationId="{3C43C1C3-E4DF-894D-7567-ADC563E2CBDA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41" creationId="{A0CD6BE8-6AEC-62CF-BBEC-E9597804ECA7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42" creationId="{E203B6BC-7BF1-3055-31A5-57404B29B87D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43" creationId="{020BA5F7-7E13-0D14-0D86-5E32960A22B2}"/>
          </ac:spMkLst>
        </pc:spChg>
        <pc:spChg chg="add mod">
          <ac:chgData name="Pheeraphat Soroschokchai" userId="ee84343de002f251" providerId="LiveId" clId="{ECC54705-9C06-4975-86DC-91DCF92A8B1E}" dt="2023-09-18T11:46:31.161" v="5170" actId="1036"/>
          <ac:spMkLst>
            <pc:docMk/>
            <pc:sldMk cId="1446059188" sldId="330"/>
            <ac:spMk id="44" creationId="{1892B9D5-22AA-7067-2DD4-11B4EC5DC856}"/>
          </ac:spMkLst>
        </pc:spChg>
        <pc:grpChg chg="add del mod">
          <ac:chgData name="Pheeraphat Soroschokchai" userId="ee84343de002f251" providerId="LiveId" clId="{ECC54705-9C06-4975-86DC-91DCF92A8B1E}" dt="2023-09-18T11:35:37.704" v="4881" actId="478"/>
          <ac:grpSpMkLst>
            <pc:docMk/>
            <pc:sldMk cId="1446059188" sldId="330"/>
            <ac:grpSpMk id="22" creationId="{22931718-F780-2B3E-7210-2A9190404E3A}"/>
          </ac:grpSpMkLst>
        </pc:grpChg>
        <pc:grpChg chg="add mod">
          <ac:chgData name="Pheeraphat Soroschokchai" userId="ee84343de002f251" providerId="LiveId" clId="{ECC54705-9C06-4975-86DC-91DCF92A8B1E}" dt="2023-09-18T11:46:31.161" v="5170" actId="1036"/>
          <ac:grpSpMkLst>
            <pc:docMk/>
            <pc:sldMk cId="1446059188" sldId="330"/>
            <ac:grpSpMk id="35" creationId="{32FBD1DB-5240-C59A-65E8-E87424DE0309}"/>
          </ac:grpSpMkLst>
        </pc:grpChg>
        <pc:picChg chg="add del mod">
          <ac:chgData name="Pheeraphat Soroschokchai" userId="ee84343de002f251" providerId="LiveId" clId="{ECC54705-9C06-4975-86DC-91DCF92A8B1E}" dt="2023-09-18T11:05:27.045" v="4374" actId="478"/>
          <ac:picMkLst>
            <pc:docMk/>
            <pc:sldMk cId="1446059188" sldId="330"/>
            <ac:picMk id="21" creationId="{11429ED9-4125-E3FB-1CE7-059AE63AB7E9}"/>
          </ac:picMkLst>
        </pc:picChg>
        <pc:picChg chg="add mod modCrop">
          <ac:chgData name="Pheeraphat Soroschokchai" userId="ee84343de002f251" providerId="LiveId" clId="{ECC54705-9C06-4975-86DC-91DCF92A8B1E}" dt="2023-09-18T11:46:31.161" v="5170" actId="1036"/>
          <ac:picMkLst>
            <pc:docMk/>
            <pc:sldMk cId="1446059188" sldId="330"/>
            <ac:picMk id="34" creationId="{25F35619-6CD4-947B-D3CE-0BB6A0D00F15}"/>
          </ac:picMkLst>
        </pc:picChg>
        <pc:picChg chg="add mod ord modCrop">
          <ac:chgData name="Pheeraphat Soroschokchai" userId="ee84343de002f251" providerId="LiveId" clId="{ECC54705-9C06-4975-86DC-91DCF92A8B1E}" dt="2023-09-18T11:46:36.613" v="5171" actId="732"/>
          <ac:picMkLst>
            <pc:docMk/>
            <pc:sldMk cId="1446059188" sldId="330"/>
            <ac:picMk id="39" creationId="{6B004BFB-A68C-B386-9ABF-EE5BACDCF844}"/>
          </ac:picMkLst>
        </pc:picChg>
        <pc:picChg chg="add mod">
          <ac:chgData name="Pheeraphat Soroschokchai" userId="ee84343de002f251" providerId="LiveId" clId="{ECC54705-9C06-4975-86DC-91DCF92A8B1E}" dt="2023-09-18T11:46:31.161" v="5170" actId="1036"/>
          <ac:picMkLst>
            <pc:docMk/>
            <pc:sldMk cId="1446059188" sldId="330"/>
            <ac:picMk id="1026" creationId="{8016ACA7-4DE6-EFA8-F7FD-A8EBCF80F01C}"/>
          </ac:picMkLst>
        </pc:picChg>
      </pc:sldChg>
      <pc:sldChg chg="addSp delSp modSp new del mod">
        <pc:chgData name="Pheeraphat Soroschokchai" userId="ee84343de002f251" providerId="LiveId" clId="{ECC54705-9C06-4975-86DC-91DCF92A8B1E}" dt="2023-09-18T11:48:12.546" v="5183" actId="47"/>
        <pc:sldMkLst>
          <pc:docMk/>
          <pc:sldMk cId="2060612866" sldId="331"/>
        </pc:sldMkLst>
        <pc:spChg chg="add del mod">
          <ac:chgData name="Pheeraphat Soroschokchai" userId="ee84343de002f251" providerId="LiveId" clId="{ECC54705-9C06-4975-86DC-91DCF92A8B1E}" dt="2023-09-18T11:39:01.372" v="4975" actId="478"/>
          <ac:spMkLst>
            <pc:docMk/>
            <pc:sldMk cId="2060612866" sldId="331"/>
            <ac:spMk id="2" creationId="{58DDA6F2-BD82-D86C-E957-7BBA86FEFE6E}"/>
          </ac:spMkLst>
        </pc:spChg>
        <pc:spChg chg="add del mod topLvl">
          <ac:chgData name="Pheeraphat Soroschokchai" userId="ee84343de002f251" providerId="LiveId" clId="{ECC54705-9C06-4975-86DC-91DCF92A8B1E}" dt="2023-09-18T11:44:37.631" v="5097" actId="21"/>
          <ac:spMkLst>
            <pc:docMk/>
            <pc:sldMk cId="2060612866" sldId="331"/>
            <ac:spMk id="3" creationId="{9835C3A4-03A5-9B5E-C308-F108546A7BA3}"/>
          </ac:spMkLst>
        </pc:spChg>
        <pc:spChg chg="add del mod topLvl">
          <ac:chgData name="Pheeraphat Soroschokchai" userId="ee84343de002f251" providerId="LiveId" clId="{ECC54705-9C06-4975-86DC-91DCF92A8B1E}" dt="2023-09-18T11:43:48.843" v="5080" actId="21"/>
          <ac:spMkLst>
            <pc:docMk/>
            <pc:sldMk cId="2060612866" sldId="331"/>
            <ac:spMk id="4" creationId="{5BEDACF8-7963-6B82-21F4-C3EB7715FF5F}"/>
          </ac:spMkLst>
        </pc:spChg>
        <pc:spChg chg="add del mod ord topLvl">
          <ac:chgData name="Pheeraphat Soroschokchai" userId="ee84343de002f251" providerId="LiveId" clId="{ECC54705-9C06-4975-86DC-91DCF92A8B1E}" dt="2023-09-18T11:44:11.602" v="5087" actId="21"/>
          <ac:spMkLst>
            <pc:docMk/>
            <pc:sldMk cId="2060612866" sldId="331"/>
            <ac:spMk id="5" creationId="{F91D62F6-2EBA-6ACB-8EEE-BF7597F8F42A}"/>
          </ac:spMkLst>
        </pc:spChg>
        <pc:spChg chg="add del mod ord topLvl">
          <ac:chgData name="Pheeraphat Soroschokchai" userId="ee84343de002f251" providerId="LiveId" clId="{ECC54705-9C06-4975-86DC-91DCF92A8B1E}" dt="2023-09-18T11:43:32.978" v="5074" actId="21"/>
          <ac:spMkLst>
            <pc:docMk/>
            <pc:sldMk cId="2060612866" sldId="331"/>
            <ac:spMk id="6" creationId="{E7268367-515F-D86C-5866-C592F12E5E21}"/>
          </ac:spMkLst>
        </pc:spChg>
        <pc:spChg chg="mod">
          <ac:chgData name="Pheeraphat Soroschokchai" userId="ee84343de002f251" providerId="LiveId" clId="{ECC54705-9C06-4975-86DC-91DCF92A8B1E}" dt="2023-09-18T11:42:33.014" v="5057"/>
          <ac:spMkLst>
            <pc:docMk/>
            <pc:sldMk cId="2060612866" sldId="331"/>
            <ac:spMk id="9" creationId="{E0B1447E-708D-3768-2F95-923B8DD540BD}"/>
          </ac:spMkLst>
        </pc:spChg>
        <pc:spChg chg="mod">
          <ac:chgData name="Pheeraphat Soroschokchai" userId="ee84343de002f251" providerId="LiveId" clId="{ECC54705-9C06-4975-86DC-91DCF92A8B1E}" dt="2023-09-18T11:42:33.014" v="5057"/>
          <ac:spMkLst>
            <pc:docMk/>
            <pc:sldMk cId="2060612866" sldId="331"/>
            <ac:spMk id="10" creationId="{DB2216E4-7A09-188D-0C06-3DC8302E5E32}"/>
          </ac:spMkLst>
        </pc:spChg>
        <pc:spChg chg="mod">
          <ac:chgData name="Pheeraphat Soroschokchai" userId="ee84343de002f251" providerId="LiveId" clId="{ECC54705-9C06-4975-86DC-91DCF92A8B1E}" dt="2023-09-18T11:42:33.014" v="5057"/>
          <ac:spMkLst>
            <pc:docMk/>
            <pc:sldMk cId="2060612866" sldId="331"/>
            <ac:spMk id="11" creationId="{4F2EEE63-2825-7153-6B58-A854DB678CCA}"/>
          </ac:spMkLst>
        </pc:spChg>
        <pc:spChg chg="mod">
          <ac:chgData name="Pheeraphat Soroschokchai" userId="ee84343de002f251" providerId="LiveId" clId="{ECC54705-9C06-4975-86DC-91DCF92A8B1E}" dt="2023-09-18T11:42:33.014" v="5057"/>
          <ac:spMkLst>
            <pc:docMk/>
            <pc:sldMk cId="2060612866" sldId="331"/>
            <ac:spMk id="12" creationId="{FE8F0012-BCC9-A071-DCD9-763D922562EE}"/>
          </ac:spMkLst>
        </pc:spChg>
        <pc:grpChg chg="add del mod">
          <ac:chgData name="Pheeraphat Soroschokchai" userId="ee84343de002f251" providerId="LiveId" clId="{ECC54705-9C06-4975-86DC-91DCF92A8B1E}" dt="2023-09-18T11:43:22.545" v="5070" actId="165"/>
          <ac:grpSpMkLst>
            <pc:docMk/>
            <pc:sldMk cId="2060612866" sldId="331"/>
            <ac:grpSpMk id="7" creationId="{E059218E-1F61-100A-8554-296423DB0026}"/>
          </ac:grpSpMkLst>
        </pc:grpChg>
        <pc:grpChg chg="add del mod">
          <ac:chgData name="Pheeraphat Soroschokchai" userId="ee84343de002f251" providerId="LiveId" clId="{ECC54705-9C06-4975-86DC-91DCF92A8B1E}" dt="2023-09-18T11:42:33.675" v="5058"/>
          <ac:grpSpMkLst>
            <pc:docMk/>
            <pc:sldMk cId="2060612866" sldId="331"/>
            <ac:grpSpMk id="8" creationId="{67BB87B8-C8CC-D4BF-7BD5-3556F29C4EA8}"/>
          </ac:grpSpMkLst>
        </pc:grpChg>
        <pc:picChg chg="add del mod">
          <ac:chgData name="Pheeraphat Soroschokchai" userId="ee84343de002f251" providerId="LiveId" clId="{ECC54705-9C06-4975-86DC-91DCF92A8B1E}" dt="2023-09-18T11:42:36.337" v="5061" actId="21"/>
          <ac:picMkLst>
            <pc:docMk/>
            <pc:sldMk cId="2060612866" sldId="331"/>
            <ac:picMk id="13" creationId="{7C25E799-CC59-FE26-6796-A6001037757A}"/>
          </ac:picMkLst>
        </pc:picChg>
      </pc:sldChg>
    </pc:docChg>
  </pc:docChgLst>
  <pc:docChgLst>
    <pc:chgData name="Pheeraphat Soroschokchai" userId="ee84343de002f251" providerId="LiveId" clId="{AAFC98A3-6CE9-40F4-8C72-6EDE1F546087}"/>
    <pc:docChg chg="undo redo custSel addSld delSld modSld sldOrd">
      <pc:chgData name="Pheeraphat Soroschokchai" userId="ee84343de002f251" providerId="LiveId" clId="{AAFC98A3-6CE9-40F4-8C72-6EDE1F546087}" dt="2023-09-14T12:35:24.469" v="2022" actId="1076"/>
      <pc:docMkLst>
        <pc:docMk/>
      </pc:docMkLst>
      <pc:sldChg chg="addSp delSp modSp mod modTransition">
        <pc:chgData name="Pheeraphat Soroschokchai" userId="ee84343de002f251" providerId="LiveId" clId="{AAFC98A3-6CE9-40F4-8C72-6EDE1F546087}" dt="2023-09-14T11:20:23.842" v="856"/>
        <pc:sldMkLst>
          <pc:docMk/>
          <pc:sldMk cId="0" sldId="256"/>
        </pc:sldMkLst>
        <pc:spChg chg="mod topLvl">
          <ac:chgData name="Pheeraphat Soroschokchai" userId="ee84343de002f251" providerId="LiveId" clId="{AAFC98A3-6CE9-40F4-8C72-6EDE1F546087}" dt="2023-09-14T11:19:46.938" v="853" actId="165"/>
          <ac:spMkLst>
            <pc:docMk/>
            <pc:sldMk cId="0" sldId="256"/>
            <ac:spMk id="3" creationId="{3969FDE7-4FAB-2CDB-6EBE-69755AC7C9C2}"/>
          </ac:spMkLst>
        </pc:spChg>
        <pc:spChg chg="mod topLvl">
          <ac:chgData name="Pheeraphat Soroschokchai" userId="ee84343de002f251" providerId="LiveId" clId="{AAFC98A3-6CE9-40F4-8C72-6EDE1F546087}" dt="2023-09-14T11:19:46.938" v="853" actId="165"/>
          <ac:spMkLst>
            <pc:docMk/>
            <pc:sldMk cId="0" sldId="256"/>
            <ac:spMk id="4" creationId="{D2BD13E5-F9C0-D16D-44EC-804DD26B1342}"/>
          </ac:spMkLst>
        </pc:spChg>
        <pc:spChg chg="add del mod">
          <ac:chgData name="Pheeraphat Soroschokchai" userId="ee84343de002f251" providerId="LiveId" clId="{AAFC98A3-6CE9-40F4-8C72-6EDE1F546087}" dt="2023-09-14T11:16:59.504" v="789" actId="478"/>
          <ac:spMkLst>
            <pc:docMk/>
            <pc:sldMk cId="0" sldId="256"/>
            <ac:spMk id="6" creationId="{0DC19507-5633-A5CA-69FD-03E91ADFDC48}"/>
          </ac:spMkLst>
        </pc:spChg>
        <pc:spChg chg="add del mod ord">
          <ac:chgData name="Pheeraphat Soroschokchai" userId="ee84343de002f251" providerId="LiveId" clId="{AAFC98A3-6CE9-40F4-8C72-6EDE1F546087}" dt="2023-09-14T11:18:59.074" v="848" actId="478"/>
          <ac:spMkLst>
            <pc:docMk/>
            <pc:sldMk cId="0" sldId="256"/>
            <ac:spMk id="8" creationId="{69AD8A4C-F90B-BC13-A649-A66B4721A0C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0" creationId="{6299F87F-824C-B65C-1A3F-77D5FB46C6F5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1" creationId="{663F7775-33F2-2F4E-D7CA-B752087F8AAF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2" creationId="{72C8391F-D20B-98C2-57D5-FCA90D4CB89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3" creationId="{DF42183D-1C7F-AE54-9EAC-0944B2C4BB5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4" creationId="{8D32AD55-7173-DA0D-96D0-74A869CBB793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5" creationId="{991B4EF5-B0F4-1FA0-F813-4B383F0C4DC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6" creationId="{9B68699B-A059-7C92-EA24-EDBA4D4A366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" creationId="{390FD840-A0CB-87CE-41BA-453CC3A736F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" creationId="{F7DE04E2-6247-C716-89DA-E6A484546C9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" creationId="{9DD3F131-42F4-3E8F-3C89-A354D7D31D9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" creationId="{A695529F-4A31-A903-F2FC-6A35DB8D407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" creationId="{F4AC83E3-5171-CE4E-C023-DCE71A1E9AB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" creationId="{C11983D9-9FC1-5729-2A68-43C976E1C33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3" creationId="{C36B39A4-39ED-50DC-C80B-888F3BAC5E8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4" creationId="{245D0C8A-43D3-90C8-BAC2-8F76C47CDC9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5" creationId="{7FCD5EB6-DDE8-A90D-E4A7-F734190853B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6" creationId="{BEBB12C5-678D-F868-9D7F-B70965484BC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7" creationId="{69741E07-FDAD-FE76-771A-A3B2615A721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8" creationId="{81C66F2E-B692-B9C7-D494-86D7EC39424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9" creationId="{15AA642D-7277-2974-6400-31A03C1CC6F6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0" creationId="{BA14F8C1-8C05-EC95-AC9B-639C333F30EF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1" creationId="{6F7B556D-0341-138D-E71D-4CE1D9257C4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2" creationId="{5472743D-2739-640A-EE4B-B8A8D6AE049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3" creationId="{A6E91870-3DCF-84D1-1239-306873E33BA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4" creationId="{4FFA76E3-8FC4-15E7-259B-88C6CD4FF55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5" creationId="{B7429E70-8665-61B1-3883-3D05B167A0F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6" creationId="{EC9C3BF3-3418-27A1-F90F-2F2847F8F45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7" creationId="{98B37146-9BC4-8450-18A4-5BE1C5D8D66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8" creationId="{9D2837C0-960A-DBE6-2BD0-C0BAEFC8E31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39" creationId="{EB714704-17E0-74B3-DF1C-305209A1ACF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0" creationId="{98F55B95-D837-8727-4B56-CEF399553EB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1" creationId="{206D057C-20C8-7581-3767-605E6D4866E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2" creationId="{AE92C4D6-E5D6-4817-95A9-5EC989B6E37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3" creationId="{43E36E1D-8462-873D-A20D-7CFCCC30BB9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4" creationId="{312A69B7-FA2E-83EB-9149-56D1EBA6791D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5" creationId="{A93BCC19-9A9F-DE11-10BA-9B53E988245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6" creationId="{8553FC7F-EDE3-314E-02C8-B66E0E6392E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7" creationId="{CCEE8314-A890-BE5F-7A82-12422F6C6BA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8" creationId="{0074B8CB-0561-D204-210B-699F94D75D0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49" creationId="{85655E79-BAB2-E628-2D67-540C93E2859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50" creationId="{924568AD-6E88-0C3A-918D-31F0D597A74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51" creationId="{EEA3F1FD-54E7-F89E-6E0C-62DE2E8F10A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52" creationId="{6DD7E2C9-BEFD-A83E-7D8B-37580DB4699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53" creationId="{6462C6F8-76EE-E63E-0066-3F1F477547F0}"/>
          </ac:spMkLst>
        </pc:spChg>
        <pc:spChg chg="mod">
          <ac:chgData name="Pheeraphat Soroschokchai" userId="ee84343de002f251" providerId="LiveId" clId="{AAFC98A3-6CE9-40F4-8C72-6EDE1F546087}" dt="2023-09-14T10:39:24.983" v="341" actId="1076"/>
          <ac:spMkLst>
            <pc:docMk/>
            <pc:sldMk cId="0" sldId="256"/>
            <ac:spMk id="116" creationId="{00000000-0000-0000-0000-000000000000}"/>
          </ac:spMkLst>
        </pc:spChg>
        <pc:spChg chg="del">
          <ac:chgData name="Pheeraphat Soroschokchai" userId="ee84343de002f251" providerId="LiveId" clId="{AAFC98A3-6CE9-40F4-8C72-6EDE1F546087}" dt="2023-09-14T11:16:17.282" v="782" actId="478"/>
          <ac:spMkLst>
            <pc:docMk/>
            <pc:sldMk cId="0" sldId="256"/>
            <ac:spMk id="164" creationId="{00000000-0000-0000-0000-000000000000}"/>
          </ac:spMkLst>
        </pc:spChg>
        <pc:spChg chg="del">
          <ac:chgData name="Pheeraphat Soroschokchai" userId="ee84343de002f251" providerId="LiveId" clId="{AAFC98A3-6CE9-40F4-8C72-6EDE1F546087}" dt="2023-09-14T11:16:17.282" v="782" actId="478"/>
          <ac:spMkLst>
            <pc:docMk/>
            <pc:sldMk cId="0" sldId="256"/>
            <ac:spMk id="165" creationId="{00000000-0000-0000-0000-00000000000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66" creationId="{86EDBC81-70B5-9246-EE16-45569C71B7D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67" creationId="{F3EA6157-B48A-A22B-706C-736FE9E77A4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68" creationId="{08B02343-FD73-3130-9F9F-B9764764DD0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69" creationId="{E04175F6-2633-DCBA-4454-5805F7AC3163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0" creationId="{51AE211F-AE1C-F73C-6CF4-5C323D25CDE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1" creationId="{9F79061E-3EE2-F627-DE2C-B0093B25F14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2" creationId="{F87438B6-DE0C-50F7-2932-69CB15D536C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3" creationId="{535693ED-18BB-051A-359D-007700FC7F2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4" creationId="{72E5F4EB-8A0C-6B85-1CB2-444966EB704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5" creationId="{4EF5F2EE-DF5C-D38A-B0A4-F7E65E92BC3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6" creationId="{7FAB935C-5069-F595-C7C6-C5D05539D05D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7" creationId="{D13F63B8-887F-2508-20F3-5A0B36B5AE3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8" creationId="{8128E96B-952C-FC8F-A33E-8DCE435625D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79" creationId="{20384124-5098-D6BE-3E69-0BFA290F9CB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0" creationId="{35C6F6A1-EE09-7D2C-9D7E-97665BC4681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1" creationId="{4F86014B-C640-383C-A0A1-1E1ED0CBC98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2" creationId="{982BD4F6-E625-59A3-85A1-63E1946C7195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3" creationId="{AE7D4D5B-C701-C9E4-8DD6-93F69F9F773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4" creationId="{735DAF00-B377-A864-2B8F-B6E152ADC48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5" creationId="{F5C7B12F-4E01-9E62-E0D2-BFA6B196ACC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6" creationId="{65EFE22D-26B4-55EE-CFD4-B589A43A6DD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7" creationId="{CD6CD99C-F2C6-07CB-305C-FCAC7BD6DE1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8" creationId="{4EB4601C-3B24-E443-0CBF-835B3841F6D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89" creationId="{AF68CD6C-DDEC-0526-D562-D86FBC12B93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0" creationId="{478B3C21-0A8F-020F-D245-3173C59144D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1" creationId="{0B9FAEE1-4776-EA31-3616-1D74E608221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2" creationId="{DB5AC8C6-BAB9-5D34-498D-B3BEF4196BD3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3" creationId="{B323DB04-5BB5-D72E-EAF1-684E8676FC75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4" creationId="{463C5257-35C4-C1B2-4FB3-1105A70A449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5" creationId="{EAF8076A-ED5B-18CC-6095-2DB535CB6E6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6" creationId="{2CA01C9B-18A6-3EED-658F-12D3C80DBE62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7" creationId="{C893DB61-0FD4-7C68-3B2A-3ABA057AAB9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8" creationId="{4EF56354-1151-28AF-D06C-1B0E134701FD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199" creationId="{7001970A-470F-7A54-8993-89ECDADB3BB6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0" creationId="{930A58D8-3F64-6EDF-7285-E38D8B22A40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1" creationId="{D79AE384-202C-010B-E6D0-B98A5CF4863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2" creationId="{7A3BAE29-FED6-A686-AEE4-9A83E92B1BC5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3" creationId="{D585052C-D33D-3A70-19D0-2DAC0E8276C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4" creationId="{63F4A1E1-1819-3508-31B9-F59AB108BFC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5" creationId="{67A732EC-997D-B1E9-279E-693DF70BF79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6" creationId="{833F63E4-40A9-8B34-11AA-B58A50A7343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7" creationId="{363C4D76-83C6-C4D0-410A-DDF79C85AE4F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8" creationId="{4F494B5B-1FDE-12B3-5E0E-F74C212C680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09" creationId="{0A74584E-C93B-EDC8-F063-483632474D9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0" creationId="{A3EABA5C-7C12-B562-C741-A8BB6EA6F86F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1" creationId="{FF6314C6-E3F3-F892-6549-EF896F8EADF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2" creationId="{4DDF8F2D-3D7A-64D4-694F-B98A161897F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3" creationId="{C42F1F76-279A-CD52-C2A2-C39BBF1ADD2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4" creationId="{2098EFDC-DB39-6865-268C-360DECF1230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5" creationId="{7E102A9D-691F-4F5D-A05F-FC2AF42201B6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6" creationId="{D79280A8-51F4-4F17-1819-C1065E774B0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7" creationId="{2B5D36D8-8062-343A-0D10-490D5CF5EB5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8" creationId="{C2A1FD58-F2EF-BB26-C207-B05D4DDF968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19" creationId="{EDF986DF-CF75-FB1D-48E2-4D4754965F99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0" creationId="{5302797B-6C4E-FD6C-AFC9-E542CC05FC17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1" creationId="{C3ECEF04-F420-86DA-0CD9-50B1CAF94E41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2" creationId="{0267A702-D982-3B16-2168-BA7390E2610B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3" creationId="{0D7E1C15-4944-22AD-0765-5EAEB4239E5D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4" creationId="{47C62AE6-31A4-2AEE-4FCA-D0DA87C5E80C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5" creationId="{1F0940D2-0366-D17C-82FD-B518D6E1E1DA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6" creationId="{E88B895B-C099-D52B-27C1-84B3E110BDF4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7" creationId="{5781E3D9-16FE-EAE1-ACB4-A9EC54BB391E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8" creationId="{8FA1D3E3-B787-D8F5-AF39-E081B0C5541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29" creationId="{CD6F144D-DFB7-07B6-BFF5-6824E9DF1448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30" creationId="{7E2B5A58-90DE-1B25-88D4-D1C73EBDD080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32" creationId="{02B5235A-37AA-AAB2-960B-D8969FB2F5D5}"/>
          </ac:spMkLst>
        </pc:spChg>
        <pc:spChg chg="mod">
          <ac:chgData name="Pheeraphat Soroschokchai" userId="ee84343de002f251" providerId="LiveId" clId="{AAFC98A3-6CE9-40F4-8C72-6EDE1F546087}" dt="2023-09-14T11:18:47.958" v="846" actId="571"/>
          <ac:spMkLst>
            <pc:docMk/>
            <pc:sldMk cId="0" sldId="256"/>
            <ac:spMk id="233" creationId="{AB7FF51D-41E5-8210-8FCD-5CD6FFC66098}"/>
          </ac:spMkLst>
        </pc:spChg>
        <pc:grpChg chg="add del mod topLvl">
          <ac:chgData name="Pheeraphat Soroschokchai" userId="ee84343de002f251" providerId="LiveId" clId="{AAFC98A3-6CE9-40F4-8C72-6EDE1F546087}" dt="2023-09-14T11:19:46.938" v="853" actId="165"/>
          <ac:grpSpMkLst>
            <pc:docMk/>
            <pc:sldMk cId="0" sldId="256"/>
            <ac:grpSpMk id="2" creationId="{1A00E29E-D2C6-47F5-5F0E-C0C343F3FF70}"/>
          </ac:grpSpMkLst>
        </pc:grpChg>
        <pc:grpChg chg="add del mod">
          <ac:chgData name="Pheeraphat Soroschokchai" userId="ee84343de002f251" providerId="LiveId" clId="{AAFC98A3-6CE9-40F4-8C72-6EDE1F546087}" dt="2023-09-14T11:17:01.916" v="790" actId="478"/>
          <ac:grpSpMkLst>
            <pc:docMk/>
            <pc:sldMk cId="0" sldId="256"/>
            <ac:grpSpMk id="7" creationId="{896D91FE-03FA-64F0-AD76-35BD03E2F928}"/>
          </ac:grpSpMkLst>
        </pc:grpChg>
        <pc:grpChg chg="add mod">
          <ac:chgData name="Pheeraphat Soroschokchai" userId="ee84343de002f251" providerId="LiveId" clId="{AAFC98A3-6CE9-40F4-8C72-6EDE1F546087}" dt="2023-09-14T11:18:47.958" v="846" actId="571"/>
          <ac:grpSpMkLst>
            <pc:docMk/>
            <pc:sldMk cId="0" sldId="256"/>
            <ac:grpSpMk id="9" creationId="{FACD0F47-E84F-A2CF-D36B-10CBBB58D9A9}"/>
          </ac:grpSpMkLst>
        </pc:grpChg>
        <pc:grpChg chg="mod">
          <ac:chgData name="Pheeraphat Soroschokchai" userId="ee84343de002f251" providerId="LiveId" clId="{AAFC98A3-6CE9-40F4-8C72-6EDE1F546087}" dt="2023-09-14T11:19:24.929" v="851" actId="1076"/>
          <ac:grpSpMkLst>
            <pc:docMk/>
            <pc:sldMk cId="0" sldId="256"/>
            <ac:grpSpMk id="54" creationId="{00000000-0000-0000-0000-000000000000}"/>
          </ac:grpSpMkLst>
        </pc:grpChg>
        <pc:grpChg chg="add mod">
          <ac:chgData name="Pheeraphat Soroschokchai" userId="ee84343de002f251" providerId="LiveId" clId="{AAFC98A3-6CE9-40F4-8C72-6EDE1F546087}" dt="2023-09-14T11:18:47.958" v="846" actId="571"/>
          <ac:grpSpMkLst>
            <pc:docMk/>
            <pc:sldMk cId="0" sldId="256"/>
            <ac:grpSpMk id="231" creationId="{10D22D50-2C38-0026-A0F6-14F5FB9E8C43}"/>
          </ac:grpSpMkLst>
        </pc:grpChg>
        <pc:cxnChg chg="add del mod topLvl">
          <ac:chgData name="Pheeraphat Soroschokchai" userId="ee84343de002f251" providerId="LiveId" clId="{AAFC98A3-6CE9-40F4-8C72-6EDE1F546087}" dt="2023-09-14T11:17:01.916" v="790" actId="478"/>
          <ac:cxnSpMkLst>
            <pc:docMk/>
            <pc:sldMk cId="0" sldId="256"/>
            <ac:cxnSpMk id="5" creationId="{3D0015DC-1A13-2313-D318-3A899443F7A4}"/>
          </ac:cxnSpMkLst>
        </pc:cxnChg>
      </pc:sldChg>
      <pc:sldChg chg="modSp mod ord">
        <pc:chgData name="Pheeraphat Soroschokchai" userId="ee84343de002f251" providerId="LiveId" clId="{AAFC98A3-6CE9-40F4-8C72-6EDE1F546087}" dt="2023-09-14T11:16:13.741" v="781"/>
        <pc:sldMkLst>
          <pc:docMk/>
          <pc:sldMk cId="0" sldId="257"/>
        </pc:sldMkLst>
        <pc:grpChg chg="mod">
          <ac:chgData name="Pheeraphat Soroschokchai" userId="ee84343de002f251" providerId="LiveId" clId="{AAFC98A3-6CE9-40F4-8C72-6EDE1F546087}" dt="2023-09-14T10:42:09.384" v="372" actId="1076"/>
          <ac:grpSpMkLst>
            <pc:docMk/>
            <pc:sldMk cId="0" sldId="257"/>
            <ac:grpSpMk id="221" creationId="{00000000-0000-0000-0000-000000000000}"/>
          </ac:grpSpMkLst>
        </pc:grpChg>
      </pc:sldChg>
      <pc:sldChg chg="addSp delSp modSp mod modTransition">
        <pc:chgData name="Pheeraphat Soroschokchai" userId="ee84343de002f251" providerId="LiveId" clId="{AAFC98A3-6CE9-40F4-8C72-6EDE1F546087}" dt="2023-09-14T12:06:10.361" v="1392" actId="20577"/>
        <pc:sldMkLst>
          <pc:docMk/>
          <pc:sldMk cId="0" sldId="258"/>
        </pc:sldMkLst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2" creationId="{8C97F0AE-03B7-2DD8-C2AC-F97628822287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3" creationId="{E269DE5E-F26E-C1A9-C8BE-97EDB70657F4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4" creationId="{7FB1DD03-F60E-61D4-D23E-42508E0229CD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5" creationId="{89DD77E5-6688-5ACF-41CF-E7F424471E9D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6" creationId="{D6FE3ABF-6D51-EABA-321C-9499D5FB4D9C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7" creationId="{2725C363-376C-C690-F1C8-1473B200D9E0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8" creationId="{725C6017-1D95-F952-BA44-43E836D778FD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9" creationId="{B58DDE43-1E87-F515-3CDB-35531EE85292}"/>
          </ac:spMkLst>
        </pc:spChg>
        <pc:spChg chg="add del mod">
          <ac:chgData name="Pheeraphat Soroschokchai" userId="ee84343de002f251" providerId="LiveId" clId="{AAFC98A3-6CE9-40F4-8C72-6EDE1F546087}" dt="2023-09-14T10:27:35.239" v="67"/>
          <ac:spMkLst>
            <pc:docMk/>
            <pc:sldMk cId="0" sldId="258"/>
            <ac:spMk id="10" creationId="{8414EB4B-15DA-2F92-01E8-995EFA19970E}"/>
          </ac:spMkLst>
        </pc:spChg>
        <pc:spChg chg="add mod">
          <ac:chgData name="Pheeraphat Soroschokchai" userId="ee84343de002f251" providerId="LiveId" clId="{AAFC98A3-6CE9-40F4-8C72-6EDE1F546087}" dt="2023-09-14T11:09:21.996" v="646" actId="164"/>
          <ac:spMkLst>
            <pc:docMk/>
            <pc:sldMk cId="0" sldId="258"/>
            <ac:spMk id="11" creationId="{B3A78F44-3117-0911-B356-5FE08B36756D}"/>
          </ac:spMkLst>
        </pc:spChg>
        <pc:spChg chg="add mod">
          <ac:chgData name="Pheeraphat Soroschokchai" userId="ee84343de002f251" providerId="LiveId" clId="{AAFC98A3-6CE9-40F4-8C72-6EDE1F546087}" dt="2023-09-14T11:09:21.996" v="646" actId="164"/>
          <ac:spMkLst>
            <pc:docMk/>
            <pc:sldMk cId="0" sldId="258"/>
            <ac:spMk id="12" creationId="{8CE82EAC-BBF4-4ECE-E916-249B8F955447}"/>
          </ac:spMkLst>
        </pc:spChg>
        <pc:spChg chg="add mod">
          <ac:chgData name="Pheeraphat Soroschokchai" userId="ee84343de002f251" providerId="LiveId" clId="{AAFC98A3-6CE9-40F4-8C72-6EDE1F546087}" dt="2023-09-14T11:09:21.996" v="646" actId="164"/>
          <ac:spMkLst>
            <pc:docMk/>
            <pc:sldMk cId="0" sldId="258"/>
            <ac:spMk id="13" creationId="{F34372DF-571A-D35C-E1E8-BF0587D8CD2B}"/>
          </ac:spMkLst>
        </pc:spChg>
        <pc:spChg chg="add del mod">
          <ac:chgData name="Pheeraphat Soroschokchai" userId="ee84343de002f251" providerId="LiveId" clId="{AAFC98A3-6CE9-40F4-8C72-6EDE1F546087}" dt="2023-09-14T10:39:39.847" v="342" actId="478"/>
          <ac:spMkLst>
            <pc:docMk/>
            <pc:sldMk cId="0" sldId="258"/>
            <ac:spMk id="14" creationId="{5D0EFCDD-3683-F8A5-EF95-BF5A9FE818A3}"/>
          </ac:spMkLst>
        </pc:spChg>
        <pc:spChg chg="add del mod">
          <ac:chgData name="Pheeraphat Soroschokchai" userId="ee84343de002f251" providerId="LiveId" clId="{AAFC98A3-6CE9-40F4-8C72-6EDE1F546087}" dt="2023-09-14T10:39:41.968" v="343" actId="478"/>
          <ac:spMkLst>
            <pc:docMk/>
            <pc:sldMk cId="0" sldId="258"/>
            <ac:spMk id="15" creationId="{22F836DA-3978-BC73-35C9-ED4FBF1073D9}"/>
          </ac:spMkLst>
        </pc:spChg>
        <pc:spChg chg="add del mod">
          <ac:chgData name="Pheeraphat Soroschokchai" userId="ee84343de002f251" providerId="LiveId" clId="{AAFC98A3-6CE9-40F4-8C72-6EDE1F546087}" dt="2023-09-14T10:39:47.507" v="345" actId="478"/>
          <ac:spMkLst>
            <pc:docMk/>
            <pc:sldMk cId="0" sldId="258"/>
            <ac:spMk id="16" creationId="{A45B23CE-C482-1B5D-9055-5504C2A3B43D}"/>
          </ac:spMkLst>
        </pc:spChg>
        <pc:spChg chg="add del mod">
          <ac:chgData name="Pheeraphat Soroschokchai" userId="ee84343de002f251" providerId="LiveId" clId="{AAFC98A3-6CE9-40F4-8C72-6EDE1F546087}" dt="2023-09-14T10:39:44.325" v="344" actId="478"/>
          <ac:spMkLst>
            <pc:docMk/>
            <pc:sldMk cId="0" sldId="258"/>
            <ac:spMk id="17" creationId="{27E84136-68C8-7F6D-A0DD-A02288407260}"/>
          </ac:spMkLst>
        </pc:spChg>
        <pc:spChg chg="add mod">
          <ac:chgData name="Pheeraphat Soroschokchai" userId="ee84343de002f251" providerId="LiveId" clId="{AAFC98A3-6CE9-40F4-8C72-6EDE1F546087}" dt="2023-09-14T12:06:10.361" v="1392" actId="20577"/>
          <ac:spMkLst>
            <pc:docMk/>
            <pc:sldMk cId="0" sldId="258"/>
            <ac:spMk id="18" creationId="{A3E47292-141A-2976-66E6-FE0BA9C5B685}"/>
          </ac:spMkLst>
        </pc:spChg>
        <pc:spChg chg="add del mod">
          <ac:chgData name="Pheeraphat Soroschokchai" userId="ee84343de002f251" providerId="LiveId" clId="{AAFC98A3-6CE9-40F4-8C72-6EDE1F546087}" dt="2023-09-14T11:06:55.678" v="599" actId="478"/>
          <ac:spMkLst>
            <pc:docMk/>
            <pc:sldMk cId="0" sldId="258"/>
            <ac:spMk id="19" creationId="{F1227D94-6A3D-FBA5-C137-20CB61B4D0E9}"/>
          </ac:spMkLst>
        </pc:spChg>
        <pc:spChg chg="add mod topLvl">
          <ac:chgData name="Pheeraphat Soroschokchai" userId="ee84343de002f251" providerId="LiveId" clId="{AAFC98A3-6CE9-40F4-8C72-6EDE1F546087}" dt="2023-09-14T11:20:33.235" v="857" actId="165"/>
          <ac:spMkLst>
            <pc:docMk/>
            <pc:sldMk cId="0" sldId="258"/>
            <ac:spMk id="21" creationId="{065E1F56-32D4-A885-8E67-DE340FEC7F5E}"/>
          </ac:spMkLst>
        </pc:spChg>
        <pc:spChg chg="add mod">
          <ac:chgData name="Pheeraphat Soroschokchai" userId="ee84343de002f251" providerId="LiveId" clId="{AAFC98A3-6CE9-40F4-8C72-6EDE1F546087}" dt="2023-09-14T10:40:49.908" v="355" actId="164"/>
          <ac:spMkLst>
            <pc:docMk/>
            <pc:sldMk cId="0" sldId="258"/>
            <ac:spMk id="23" creationId="{4F02A7B6-246B-7988-8AE7-E29C991E9475}"/>
          </ac:spMkLst>
        </pc:spChg>
        <pc:spChg chg="add mod">
          <ac:chgData name="Pheeraphat Soroschokchai" userId="ee84343de002f251" providerId="LiveId" clId="{AAFC98A3-6CE9-40F4-8C72-6EDE1F546087}" dt="2023-09-14T10:40:49.908" v="355" actId="164"/>
          <ac:spMkLst>
            <pc:docMk/>
            <pc:sldMk cId="0" sldId="258"/>
            <ac:spMk id="24" creationId="{D20AB1C5-749E-B362-687E-37B10C5C6A3B}"/>
          </ac:spMkLst>
        </pc:spChg>
        <pc:spChg chg="add del mod">
          <ac:chgData name="Pheeraphat Soroschokchai" userId="ee84343de002f251" providerId="LiveId" clId="{AAFC98A3-6CE9-40F4-8C72-6EDE1F546087}" dt="2023-09-14T11:07:41.472" v="632" actId="767"/>
          <ac:spMkLst>
            <pc:docMk/>
            <pc:sldMk cId="0" sldId="258"/>
            <ac:spMk id="26" creationId="{0C871D10-01D1-32CB-0CEB-4CE7D96D8E7F}"/>
          </ac:spMkLst>
        </pc:spChg>
        <pc:spChg chg="add del mod">
          <ac:chgData name="Pheeraphat Soroschokchai" userId="ee84343de002f251" providerId="LiveId" clId="{AAFC98A3-6CE9-40F4-8C72-6EDE1F546087}" dt="2023-09-14T11:07:40.707" v="631" actId="767"/>
          <ac:spMkLst>
            <pc:docMk/>
            <pc:sldMk cId="0" sldId="258"/>
            <ac:spMk id="27" creationId="{E4F52AAE-61BD-5877-9688-78E6A5427830}"/>
          </ac:spMkLst>
        </pc:spChg>
        <pc:spChg chg="add del mod">
          <ac:chgData name="Pheeraphat Soroschokchai" userId="ee84343de002f251" providerId="LiveId" clId="{AAFC98A3-6CE9-40F4-8C72-6EDE1F546087}" dt="2023-09-14T11:13:37.910" v="683" actId="478"/>
          <ac:spMkLst>
            <pc:docMk/>
            <pc:sldMk cId="0" sldId="258"/>
            <ac:spMk id="34" creationId="{88213D52-DB30-2B7E-AB5E-CC04CDA68068}"/>
          </ac:spMkLst>
        </pc:spChg>
        <pc:spChg chg="add mod ord topLvl">
          <ac:chgData name="Pheeraphat Soroschokchai" userId="ee84343de002f251" providerId="LiveId" clId="{AAFC98A3-6CE9-40F4-8C72-6EDE1F546087}" dt="2023-09-14T11:19:54.628" v="854" actId="165"/>
          <ac:spMkLst>
            <pc:docMk/>
            <pc:sldMk cId="0" sldId="258"/>
            <ac:spMk id="36" creationId="{C1358DF1-A806-A207-427F-A3789DB00E92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18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19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320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25.538" v="647" actId="164"/>
          <ac:spMkLst>
            <pc:docMk/>
            <pc:sldMk cId="0" sldId="258"/>
            <ac:spMk id="321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25.538" v="647" actId="164"/>
          <ac:spMkLst>
            <pc:docMk/>
            <pc:sldMk cId="0" sldId="258"/>
            <ac:spMk id="322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323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324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325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326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25.538" v="647" actId="164"/>
          <ac:spMkLst>
            <pc:docMk/>
            <pc:sldMk cId="0" sldId="258"/>
            <ac:spMk id="327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25.538" v="647" actId="164"/>
          <ac:spMkLst>
            <pc:docMk/>
            <pc:sldMk cId="0" sldId="258"/>
            <ac:spMk id="328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25.538" v="647" actId="164"/>
          <ac:spMkLst>
            <pc:docMk/>
            <pc:sldMk cId="0" sldId="258"/>
            <ac:spMk id="329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30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31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32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33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1.267" v="648" actId="164"/>
          <ac:spMkLst>
            <pc:docMk/>
            <pc:sldMk cId="0" sldId="258"/>
            <ac:spMk id="33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3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3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3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3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3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4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5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6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7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8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39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6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7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8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09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0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1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2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3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4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5" creationId="{00000000-0000-0000-0000-000000000000}"/>
          </ac:spMkLst>
        </pc:spChg>
        <pc:spChg chg="del mod topLvl">
          <ac:chgData name="Pheeraphat Soroschokchai" userId="ee84343de002f251" providerId="LiveId" clId="{AAFC98A3-6CE9-40F4-8C72-6EDE1F546087}" dt="2023-09-14T10:20:02.712" v="18" actId="478"/>
          <ac:spMkLst>
            <pc:docMk/>
            <pc:sldMk cId="0" sldId="258"/>
            <ac:spMk id="416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09:35.844" v="649" actId="164"/>
          <ac:spMkLst>
            <pc:docMk/>
            <pc:sldMk cId="0" sldId="258"/>
            <ac:spMk id="417" creationId="{00000000-0000-0000-0000-000000000000}"/>
          </ac:spMkLst>
        </pc:spChg>
        <pc:spChg chg="mod topLvl">
          <ac:chgData name="Pheeraphat Soroschokchai" userId="ee84343de002f251" providerId="LiveId" clId="{AAFC98A3-6CE9-40F4-8C72-6EDE1F546087}" dt="2023-09-14T11:20:33.235" v="857" actId="165"/>
          <ac:spMkLst>
            <pc:docMk/>
            <pc:sldMk cId="0" sldId="258"/>
            <ac:spMk id="418" creationId="{00000000-0000-0000-0000-000000000000}"/>
          </ac:spMkLst>
        </pc:spChg>
        <pc:spChg chg="mod">
          <ac:chgData name="Pheeraphat Soroschokchai" userId="ee84343de002f251" providerId="LiveId" clId="{AAFC98A3-6CE9-40F4-8C72-6EDE1F546087}" dt="2023-09-14T12:05:58.040" v="1383" actId="20577"/>
          <ac:spMkLst>
            <pc:docMk/>
            <pc:sldMk cId="0" sldId="258"/>
            <ac:spMk id="419" creationId="{00000000-0000-0000-0000-000000000000}"/>
          </ac:spMkLst>
        </pc:spChg>
        <pc:spChg chg="del mod">
          <ac:chgData name="Pheeraphat Soroschokchai" userId="ee84343de002f251" providerId="LiveId" clId="{AAFC98A3-6CE9-40F4-8C72-6EDE1F546087}" dt="2023-09-14T11:06:51.382" v="596" actId="478"/>
          <ac:spMkLst>
            <pc:docMk/>
            <pc:sldMk cId="0" sldId="258"/>
            <ac:spMk id="420" creationId="{00000000-0000-0000-0000-000000000000}"/>
          </ac:spMkLst>
        </pc:spChg>
        <pc:spChg chg="mod">
          <ac:chgData name="Pheeraphat Soroschokchai" userId="ee84343de002f251" providerId="LiveId" clId="{AAFC98A3-6CE9-40F4-8C72-6EDE1F546087}" dt="2023-09-14T12:06:02.493" v="1386" actId="20577"/>
          <ac:spMkLst>
            <pc:docMk/>
            <pc:sldMk cId="0" sldId="258"/>
            <ac:spMk id="421" creationId="{00000000-0000-0000-0000-000000000000}"/>
          </ac:spMkLst>
        </pc:spChg>
        <pc:spChg chg="del mod">
          <ac:chgData name="Pheeraphat Soroschokchai" userId="ee84343de002f251" providerId="LiveId" clId="{AAFC98A3-6CE9-40F4-8C72-6EDE1F546087}" dt="2023-09-14T11:06:52.518" v="597" actId="478"/>
          <ac:spMkLst>
            <pc:docMk/>
            <pc:sldMk cId="0" sldId="258"/>
            <ac:spMk id="422" creationId="{00000000-0000-0000-0000-000000000000}"/>
          </ac:spMkLst>
        </pc:spChg>
        <pc:spChg chg="mod">
          <ac:chgData name="Pheeraphat Soroschokchai" userId="ee84343de002f251" providerId="LiveId" clId="{AAFC98A3-6CE9-40F4-8C72-6EDE1F546087}" dt="2023-09-14T12:06:06.811" v="1389" actId="20577"/>
          <ac:spMkLst>
            <pc:docMk/>
            <pc:sldMk cId="0" sldId="258"/>
            <ac:spMk id="423" creationId="{00000000-0000-0000-0000-000000000000}"/>
          </ac:spMkLst>
        </pc:spChg>
        <pc:spChg chg="del mod">
          <ac:chgData name="Pheeraphat Soroschokchai" userId="ee84343de002f251" providerId="LiveId" clId="{AAFC98A3-6CE9-40F4-8C72-6EDE1F546087}" dt="2023-09-14T11:06:54.065" v="598" actId="478"/>
          <ac:spMkLst>
            <pc:docMk/>
            <pc:sldMk cId="0" sldId="258"/>
            <ac:spMk id="424" creationId="{00000000-0000-0000-0000-000000000000}"/>
          </ac:spMkLst>
        </pc:spChg>
        <pc:grpChg chg="add del mod ord topLvl">
          <ac:chgData name="Pheeraphat Soroschokchai" userId="ee84343de002f251" providerId="LiveId" clId="{AAFC98A3-6CE9-40F4-8C72-6EDE1F546087}" dt="2023-09-14T11:20:33.235" v="857" actId="165"/>
          <ac:grpSpMkLst>
            <pc:docMk/>
            <pc:sldMk cId="0" sldId="258"/>
            <ac:grpSpMk id="22" creationId="{E332158A-5E9E-A7EB-9537-8731BC767574}"/>
          </ac:grpSpMkLst>
        </pc:grpChg>
        <pc:grpChg chg="add mod">
          <ac:chgData name="Pheeraphat Soroschokchai" userId="ee84343de002f251" providerId="LiveId" clId="{AAFC98A3-6CE9-40F4-8C72-6EDE1F546087}" dt="2023-09-14T11:09:21.996" v="646" actId="164"/>
          <ac:grpSpMkLst>
            <pc:docMk/>
            <pc:sldMk cId="0" sldId="258"/>
            <ac:grpSpMk id="25" creationId="{97F2B237-E043-7EC7-A963-595AEF3D8425}"/>
          </ac:grpSpMkLst>
        </pc:grpChg>
        <pc:grpChg chg="add mod">
          <ac:chgData name="Pheeraphat Soroschokchai" userId="ee84343de002f251" providerId="LiveId" clId="{AAFC98A3-6CE9-40F4-8C72-6EDE1F546087}" dt="2023-09-14T11:10:00.273" v="653" actId="1076"/>
          <ac:grpSpMkLst>
            <pc:docMk/>
            <pc:sldMk cId="0" sldId="258"/>
            <ac:grpSpMk id="28" creationId="{F636B679-CBBD-2E23-4020-9165641A197C}"/>
          </ac:grpSpMkLst>
        </pc:grpChg>
        <pc:grpChg chg="add mod">
          <ac:chgData name="Pheeraphat Soroschokchai" userId="ee84343de002f251" providerId="LiveId" clId="{AAFC98A3-6CE9-40F4-8C72-6EDE1F546087}" dt="2023-09-14T11:10:00.273" v="653" actId="1076"/>
          <ac:grpSpMkLst>
            <pc:docMk/>
            <pc:sldMk cId="0" sldId="258"/>
            <ac:grpSpMk id="29" creationId="{524EFD5D-1E8A-4B0C-D851-330EC21FA91E}"/>
          </ac:grpSpMkLst>
        </pc:grpChg>
        <pc:grpChg chg="add mod">
          <ac:chgData name="Pheeraphat Soroschokchai" userId="ee84343de002f251" providerId="LiveId" clId="{AAFC98A3-6CE9-40F4-8C72-6EDE1F546087}" dt="2023-09-14T11:10:00.273" v="653" actId="1076"/>
          <ac:grpSpMkLst>
            <pc:docMk/>
            <pc:sldMk cId="0" sldId="258"/>
            <ac:grpSpMk id="30" creationId="{7E8498ED-5B7D-08E6-A060-A2ACC8E03DBD}"/>
          </ac:grpSpMkLst>
        </pc:grpChg>
        <pc:grpChg chg="add mod">
          <ac:chgData name="Pheeraphat Soroschokchai" userId="ee84343de002f251" providerId="LiveId" clId="{AAFC98A3-6CE9-40F4-8C72-6EDE1F546087}" dt="2023-09-14T11:10:00.273" v="653" actId="1076"/>
          <ac:grpSpMkLst>
            <pc:docMk/>
            <pc:sldMk cId="0" sldId="258"/>
            <ac:grpSpMk id="31" creationId="{9BF997C1-5C46-3EE9-2935-BEE2C860DA03}"/>
          </ac:grpSpMkLst>
        </pc:grpChg>
        <pc:grpChg chg="add del mod">
          <ac:chgData name="Pheeraphat Soroschokchai" userId="ee84343de002f251" providerId="LiveId" clId="{AAFC98A3-6CE9-40F4-8C72-6EDE1F546087}" dt="2023-09-14T11:19:54.628" v="854" actId="165"/>
          <ac:grpSpMkLst>
            <pc:docMk/>
            <pc:sldMk cId="0" sldId="258"/>
            <ac:grpSpMk id="38" creationId="{7D36C0FF-F6D6-2B81-8EBB-62B3BE5C3BB8}"/>
          </ac:grpSpMkLst>
        </pc:grpChg>
        <pc:grpChg chg="add del mod">
          <ac:chgData name="Pheeraphat Soroschokchai" userId="ee84343de002f251" providerId="LiveId" clId="{AAFC98A3-6CE9-40F4-8C72-6EDE1F546087}" dt="2023-09-14T10:19:57.488" v="17" actId="165"/>
          <ac:grpSpMkLst>
            <pc:docMk/>
            <pc:sldMk cId="0" sldId="258"/>
            <ac:grpSpMk id="317" creationId="{00000000-0000-0000-0000-000000000000}"/>
          </ac:grpSpMkLst>
        </pc:grpChg>
        <pc:picChg chg="add del">
          <ac:chgData name="Pheeraphat Soroschokchai" userId="ee84343de002f251" providerId="LiveId" clId="{AAFC98A3-6CE9-40F4-8C72-6EDE1F546087}" dt="2023-09-14T10:45:28.151" v="374"/>
          <ac:picMkLst>
            <pc:docMk/>
            <pc:sldMk cId="0" sldId="258"/>
            <ac:picMk id="1026" creationId="{C4FB05B4-7506-0CC6-E7BB-F1F751A312DA}"/>
          </ac:picMkLst>
        </pc:picChg>
        <pc:picChg chg="add del mod">
          <ac:chgData name="Pheeraphat Soroschokchai" userId="ee84343de002f251" providerId="LiveId" clId="{AAFC98A3-6CE9-40F4-8C72-6EDE1F546087}" dt="2023-09-14T10:47:41.865" v="382" actId="478"/>
          <ac:picMkLst>
            <pc:docMk/>
            <pc:sldMk cId="0" sldId="258"/>
            <ac:picMk id="1028" creationId="{5C8AC255-91A9-A1C9-F9A1-063AD48584B6}"/>
          </ac:picMkLst>
        </pc:picChg>
        <pc:picChg chg="add del mod">
          <ac:chgData name="Pheeraphat Soroschokchai" userId="ee84343de002f251" providerId="LiveId" clId="{AAFC98A3-6CE9-40F4-8C72-6EDE1F546087}" dt="2023-09-14T10:47:48.886" v="387" actId="478"/>
          <ac:picMkLst>
            <pc:docMk/>
            <pc:sldMk cId="0" sldId="258"/>
            <ac:picMk id="1030" creationId="{870F7B18-24F4-0D12-367D-8A6E21A87D68}"/>
          </ac:picMkLst>
        </pc:picChg>
        <pc:cxnChg chg="add del mod ord topLvl">
          <ac:chgData name="Pheeraphat Soroschokchai" userId="ee84343de002f251" providerId="LiveId" clId="{AAFC98A3-6CE9-40F4-8C72-6EDE1F546087}" dt="2023-09-14T11:19:54.628" v="854" actId="165"/>
          <ac:cxnSpMkLst>
            <pc:docMk/>
            <pc:sldMk cId="0" sldId="258"/>
            <ac:cxnSpMk id="33" creationId="{B1CA5E33-7FB3-BC35-7606-89B518FF8558}"/>
          </ac:cxnSpMkLst>
        </pc:cxnChg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557445113" sldId="289"/>
        </pc:sldMkLst>
        <pc:spChg chg="add mod">
          <ac:chgData name="Pheeraphat Soroschokchai" userId="ee84343de002f251" providerId="LiveId" clId="{AAFC98A3-6CE9-40F4-8C72-6EDE1F546087}" dt="2023-09-14T11:36:42.690" v="1138" actId="1037"/>
          <ac:spMkLst>
            <pc:docMk/>
            <pc:sldMk cId="557445113" sldId="289"/>
            <ac:spMk id="2" creationId="{476E29F6-E6D7-AA03-773A-795B7E81C3FE}"/>
          </ac:spMkLst>
        </pc:spChg>
        <pc:spChg chg="add mod">
          <ac:chgData name="Pheeraphat Soroschokchai" userId="ee84343de002f251" providerId="LiveId" clId="{AAFC98A3-6CE9-40F4-8C72-6EDE1F546087}" dt="2023-09-14T11:36:42.690" v="1138" actId="1037"/>
          <ac:spMkLst>
            <pc:docMk/>
            <pc:sldMk cId="557445113" sldId="289"/>
            <ac:spMk id="4" creationId="{CA15956B-46A6-1A5B-F7B6-87A38DAE7806}"/>
          </ac:spMkLst>
        </pc:spChg>
        <pc:grpChg chg="add mod">
          <ac:chgData name="Pheeraphat Soroschokchai" userId="ee84343de002f251" providerId="LiveId" clId="{AAFC98A3-6CE9-40F4-8C72-6EDE1F546087}" dt="2023-09-14T11:36:42.690" v="1138" actId="1037"/>
          <ac:grpSpMkLst>
            <pc:docMk/>
            <pc:sldMk cId="557445113" sldId="289"/>
            <ac:grpSpMk id="3" creationId="{701C119F-2057-F2B0-93D5-614EAB0DF4BC}"/>
          </ac:grpSpMkLst>
        </pc:grpChg>
        <pc:picChg chg="add mod">
          <ac:chgData name="Pheeraphat Soroschokchai" userId="ee84343de002f251" providerId="LiveId" clId="{AAFC98A3-6CE9-40F4-8C72-6EDE1F546087}" dt="2023-09-14T11:37:18.981" v="1142" actId="1076"/>
          <ac:picMkLst>
            <pc:docMk/>
            <pc:sldMk cId="557445113" sldId="289"/>
            <ac:picMk id="2050" creationId="{37E23508-938A-1767-8B8A-6A3111A57C8A}"/>
          </ac:picMkLst>
        </pc:picChg>
        <pc:picChg chg="add del mod">
          <ac:chgData name="Pheeraphat Soroschokchai" userId="ee84343de002f251" providerId="LiveId" clId="{AAFC98A3-6CE9-40F4-8C72-6EDE1F546087}" dt="2023-09-14T11:30:39.494" v="909" actId="478"/>
          <ac:picMkLst>
            <pc:docMk/>
            <pc:sldMk cId="557445113" sldId="289"/>
            <ac:picMk id="2052" creationId="{1C8254C6-218C-9A2E-3B55-E150E0FBA247}"/>
          </ac:picMkLst>
        </pc:picChg>
        <pc:picChg chg="add del mod">
          <ac:chgData name="Pheeraphat Soroschokchai" userId="ee84343de002f251" providerId="LiveId" clId="{AAFC98A3-6CE9-40F4-8C72-6EDE1F546087}" dt="2023-09-14T11:36:42.690" v="1138" actId="1037"/>
          <ac:picMkLst>
            <pc:docMk/>
            <pc:sldMk cId="557445113" sldId="289"/>
            <ac:picMk id="2054" creationId="{91B0B5DF-93A9-9296-EAA5-8565B514C3BE}"/>
          </ac:picMkLst>
        </pc:picChg>
      </pc:sldChg>
      <pc:sldChg chg="addSp delSp modSp new mod">
        <pc:chgData name="Pheeraphat Soroschokchai" userId="ee84343de002f251" providerId="LiveId" clId="{AAFC98A3-6CE9-40F4-8C72-6EDE1F546087}" dt="2023-09-14T11:53:07.327" v="1244" actId="1076"/>
        <pc:sldMkLst>
          <pc:docMk/>
          <pc:sldMk cId="1911019817" sldId="290"/>
        </pc:sldMkLst>
        <pc:spChg chg="add mod">
          <ac:chgData name="Pheeraphat Soroschokchai" userId="ee84343de002f251" providerId="LiveId" clId="{AAFC98A3-6CE9-40F4-8C72-6EDE1F546087}" dt="2023-09-14T11:53:07.327" v="1244" actId="1076"/>
          <ac:spMkLst>
            <pc:docMk/>
            <pc:sldMk cId="1911019817" sldId="290"/>
            <ac:spMk id="2" creationId="{F4EDB8DF-ED82-EBC2-7B83-E14A19F24EEA}"/>
          </ac:spMkLst>
        </pc:spChg>
        <pc:spChg chg="add del mod">
          <ac:chgData name="Pheeraphat Soroschokchai" userId="ee84343de002f251" providerId="LiveId" clId="{AAFC98A3-6CE9-40F4-8C72-6EDE1F546087}" dt="2023-09-14T11:52:58.995" v="1241" actId="478"/>
          <ac:spMkLst>
            <pc:docMk/>
            <pc:sldMk cId="1911019817" sldId="290"/>
            <ac:spMk id="3" creationId="{0E077AEF-0240-010D-91F6-EFE5285D1C2B}"/>
          </ac:spMkLst>
        </pc:spChg>
      </pc:sldChg>
      <pc:sldChg chg="addSp delSp modSp new mod setBg">
        <pc:chgData name="Pheeraphat Soroschokchai" userId="ee84343de002f251" providerId="LiveId" clId="{AAFC98A3-6CE9-40F4-8C72-6EDE1F546087}" dt="2023-09-14T12:07:05.602" v="1421" actId="20577"/>
        <pc:sldMkLst>
          <pc:docMk/>
          <pc:sldMk cId="314797547" sldId="291"/>
        </pc:sldMkLst>
        <pc:spChg chg="add del mod">
          <ac:chgData name="Pheeraphat Soroschokchai" userId="ee84343de002f251" providerId="LiveId" clId="{AAFC98A3-6CE9-40F4-8C72-6EDE1F546087}" dt="2023-09-14T11:56:54.271" v="1250" actId="478"/>
          <ac:spMkLst>
            <pc:docMk/>
            <pc:sldMk cId="314797547" sldId="291"/>
            <ac:spMk id="2" creationId="{5B9989D0-FB52-CE07-ADB6-0892DF690832}"/>
          </ac:spMkLst>
        </pc:spChg>
        <pc:spChg chg="add del">
          <ac:chgData name="Pheeraphat Soroschokchai" userId="ee84343de002f251" providerId="LiveId" clId="{AAFC98A3-6CE9-40F4-8C72-6EDE1F546087}" dt="2023-09-14T11:57:07.696" v="1252" actId="478"/>
          <ac:spMkLst>
            <pc:docMk/>
            <pc:sldMk cId="314797547" sldId="291"/>
            <ac:spMk id="3" creationId="{E5B0F3F2-B286-5030-D083-42749509037B}"/>
          </ac:spMkLst>
        </pc:spChg>
        <pc:spChg chg="add del">
          <ac:chgData name="Pheeraphat Soroschokchai" userId="ee84343de002f251" providerId="LiveId" clId="{AAFC98A3-6CE9-40F4-8C72-6EDE1F546087}" dt="2023-09-14T11:57:13.461" v="1254" actId="478"/>
          <ac:spMkLst>
            <pc:docMk/>
            <pc:sldMk cId="314797547" sldId="291"/>
            <ac:spMk id="4" creationId="{50C09FC4-7F7F-AF31-A54E-E3D608429565}"/>
          </ac:spMkLst>
        </pc:spChg>
        <pc:spChg chg="add del">
          <ac:chgData name="Pheeraphat Soroschokchai" userId="ee84343de002f251" providerId="LiveId" clId="{AAFC98A3-6CE9-40F4-8C72-6EDE1F546087}" dt="2023-09-14T11:57:55.610" v="1256" actId="478"/>
          <ac:spMkLst>
            <pc:docMk/>
            <pc:sldMk cId="314797547" sldId="291"/>
            <ac:spMk id="5" creationId="{D1E24AF9-F256-61EE-D443-52726509CFF1}"/>
          </ac:spMkLst>
        </pc:spChg>
        <pc:spChg chg="add del mod">
          <ac:chgData name="Pheeraphat Soroschokchai" userId="ee84343de002f251" providerId="LiveId" clId="{AAFC98A3-6CE9-40F4-8C72-6EDE1F546087}" dt="2023-09-14T12:00:15.753" v="1262" actId="478"/>
          <ac:spMkLst>
            <pc:docMk/>
            <pc:sldMk cId="314797547" sldId="291"/>
            <ac:spMk id="6" creationId="{B6F2C726-B3A7-26CF-1C0C-B514B4294BE4}"/>
          </ac:spMkLst>
        </pc:spChg>
        <pc:spChg chg="add mod">
          <ac:chgData name="Pheeraphat Soroschokchai" userId="ee84343de002f251" providerId="LiveId" clId="{AAFC98A3-6CE9-40F4-8C72-6EDE1F546087}" dt="2023-09-14T12:03:25.844" v="1280" actId="164"/>
          <ac:spMkLst>
            <pc:docMk/>
            <pc:sldMk cId="314797547" sldId="291"/>
            <ac:spMk id="7" creationId="{B10F97C6-47C6-0B2A-2758-F0B3FD75379A}"/>
          </ac:spMkLst>
        </pc:spChg>
        <pc:spChg chg="add mod">
          <ac:chgData name="Pheeraphat Soroschokchai" userId="ee84343de002f251" providerId="LiveId" clId="{AAFC98A3-6CE9-40F4-8C72-6EDE1F546087}" dt="2023-09-14T12:03:25.844" v="1280" actId="164"/>
          <ac:spMkLst>
            <pc:docMk/>
            <pc:sldMk cId="314797547" sldId="291"/>
            <ac:spMk id="8" creationId="{58E9EE2B-1EA1-D5DA-3CA5-8AE4BF11252B}"/>
          </ac:spMkLst>
        </pc:spChg>
        <pc:spChg chg="add del mod">
          <ac:chgData name="Pheeraphat Soroschokchai" userId="ee84343de002f251" providerId="LiveId" clId="{AAFC98A3-6CE9-40F4-8C72-6EDE1F546087}" dt="2023-09-14T12:02:35.329" v="1271"/>
          <ac:spMkLst>
            <pc:docMk/>
            <pc:sldMk cId="314797547" sldId="291"/>
            <ac:spMk id="9" creationId="{E0DB2E1D-FC2A-6CBB-0FB0-E761AD88258B}"/>
          </ac:spMkLst>
        </pc:spChg>
        <pc:spChg chg="add del mod">
          <ac:chgData name="Pheeraphat Soroschokchai" userId="ee84343de002f251" providerId="LiveId" clId="{AAFC98A3-6CE9-40F4-8C72-6EDE1F546087}" dt="2023-09-14T12:02:35.329" v="1271"/>
          <ac:spMkLst>
            <pc:docMk/>
            <pc:sldMk cId="314797547" sldId="291"/>
            <ac:spMk id="10" creationId="{AB1C8386-3B94-593F-9F10-9BB8179A10CF}"/>
          </ac:spMkLst>
        </pc:spChg>
        <pc:spChg chg="add mod">
          <ac:chgData name="Pheeraphat Soroschokchai" userId="ee84343de002f251" providerId="LiveId" clId="{AAFC98A3-6CE9-40F4-8C72-6EDE1F546087}" dt="2023-09-14T12:03:25.844" v="1280" actId="164"/>
          <ac:spMkLst>
            <pc:docMk/>
            <pc:sldMk cId="314797547" sldId="291"/>
            <ac:spMk id="11" creationId="{5E8EFB90-6AE4-4443-3571-28CBCADFBA87}"/>
          </ac:spMkLst>
        </pc:spChg>
        <pc:spChg chg="add mod">
          <ac:chgData name="Pheeraphat Soroschokchai" userId="ee84343de002f251" providerId="LiveId" clId="{AAFC98A3-6CE9-40F4-8C72-6EDE1F546087}" dt="2023-09-14T12:03:25.844" v="1280" actId="164"/>
          <ac:spMkLst>
            <pc:docMk/>
            <pc:sldMk cId="314797547" sldId="291"/>
            <ac:spMk id="12" creationId="{FF1DA405-6D80-30A0-5E08-DB46B1BE388E}"/>
          </ac:spMkLst>
        </pc:spChg>
        <pc:spChg chg="add del mod">
          <ac:chgData name="Pheeraphat Soroschokchai" userId="ee84343de002f251" providerId="LiveId" clId="{AAFC98A3-6CE9-40F4-8C72-6EDE1F546087}" dt="2023-09-14T12:04:08.194" v="1286"/>
          <ac:spMkLst>
            <pc:docMk/>
            <pc:sldMk cId="314797547" sldId="291"/>
            <ac:spMk id="14" creationId="{09E7129F-3B4F-61A5-B3CE-C4EA773C6D83}"/>
          </ac:spMkLst>
        </pc:spChg>
        <pc:spChg chg="add mod">
          <ac:chgData name="Pheeraphat Soroschokchai" userId="ee84343de002f251" providerId="LiveId" clId="{AAFC98A3-6CE9-40F4-8C72-6EDE1F546087}" dt="2023-09-14T12:07:05.602" v="1421" actId="20577"/>
          <ac:spMkLst>
            <pc:docMk/>
            <pc:sldMk cId="314797547" sldId="291"/>
            <ac:spMk id="15" creationId="{8B06C76B-14F0-54E6-73B1-D5EB8A784F04}"/>
          </ac:spMkLst>
        </pc:spChg>
        <pc:spChg chg="add mod">
          <ac:chgData name="Pheeraphat Soroschokchai" userId="ee84343de002f251" providerId="LiveId" clId="{AAFC98A3-6CE9-40F4-8C72-6EDE1F546087}" dt="2023-09-14T12:06:50.755" v="1396" actId="14838"/>
          <ac:spMkLst>
            <pc:docMk/>
            <pc:sldMk cId="314797547" sldId="291"/>
            <ac:spMk id="16" creationId="{08D3378D-40CC-9727-BAB4-F98A165AA9C1}"/>
          </ac:spMkLst>
        </pc:spChg>
        <pc:grpChg chg="add mod">
          <ac:chgData name="Pheeraphat Soroschokchai" userId="ee84343de002f251" providerId="LiveId" clId="{AAFC98A3-6CE9-40F4-8C72-6EDE1F546087}" dt="2023-09-14T12:03:25.844" v="1280" actId="164"/>
          <ac:grpSpMkLst>
            <pc:docMk/>
            <pc:sldMk cId="314797547" sldId="291"/>
            <ac:grpSpMk id="13" creationId="{08DEB078-175E-7E89-4F87-99C48F747F53}"/>
          </ac:grpSpMkLst>
        </pc:grpChg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768890683" sldId="292"/>
        </pc:sldMkLst>
        <pc:spChg chg="add mod">
          <ac:chgData name="Pheeraphat Soroschokchai" userId="ee84343de002f251" providerId="LiveId" clId="{AAFC98A3-6CE9-40F4-8C72-6EDE1F546087}" dt="2023-09-14T12:20:12.720" v="1745" actId="1076"/>
          <ac:spMkLst>
            <pc:docMk/>
            <pc:sldMk cId="3768890683" sldId="292"/>
            <ac:spMk id="2" creationId="{18DBFA54-DF14-0B42-2B2E-903010FF363F}"/>
          </ac:spMkLst>
        </pc:spChg>
        <pc:spChg chg="add mod">
          <ac:chgData name="Pheeraphat Soroschokchai" userId="ee84343de002f251" providerId="LiveId" clId="{AAFC98A3-6CE9-40F4-8C72-6EDE1F546087}" dt="2023-09-14T12:20:12.720" v="1745" actId="1076"/>
          <ac:spMkLst>
            <pc:docMk/>
            <pc:sldMk cId="3768890683" sldId="292"/>
            <ac:spMk id="3" creationId="{9AD4D95A-044C-DEC6-36BD-5BCB07CADB6D}"/>
          </ac:spMkLst>
        </pc:spChg>
        <pc:spChg chg="add mod">
          <ac:chgData name="Pheeraphat Soroschokchai" userId="ee84343de002f251" providerId="LiveId" clId="{AAFC98A3-6CE9-40F4-8C72-6EDE1F546087}" dt="2023-09-14T12:20:06.822" v="1744" actId="1076"/>
          <ac:spMkLst>
            <pc:docMk/>
            <pc:sldMk cId="3768890683" sldId="292"/>
            <ac:spMk id="4" creationId="{AD88AE61-8B13-DC6B-F96E-5CA194BA39D2}"/>
          </ac:spMkLst>
        </pc:spChg>
        <pc:grpChg chg="add mod">
          <ac:chgData name="Pheeraphat Soroschokchai" userId="ee84343de002f251" providerId="LiveId" clId="{AAFC98A3-6CE9-40F4-8C72-6EDE1F546087}" dt="2023-09-14T12:20:12.720" v="1745" actId="1076"/>
          <ac:grpSpMkLst>
            <pc:docMk/>
            <pc:sldMk cId="3768890683" sldId="292"/>
            <ac:grpSpMk id="5" creationId="{B489151B-9EB6-36EF-4796-A4258210E80A}"/>
          </ac:grpSpMkLst>
        </pc:grpChg>
        <pc:picChg chg="add mod">
          <ac:chgData name="Pheeraphat Soroschokchai" userId="ee84343de002f251" providerId="LiveId" clId="{AAFC98A3-6CE9-40F4-8C72-6EDE1F546087}" dt="2023-09-14T12:20:12.720" v="1745" actId="1076"/>
          <ac:picMkLst>
            <pc:docMk/>
            <pc:sldMk cId="3768890683" sldId="292"/>
            <ac:picMk id="4098" creationId="{A0E3E1F3-5E1F-1DC5-FB60-BE146A9D4D96}"/>
          </ac:picMkLst>
        </pc:picChg>
        <pc:picChg chg="add mod">
          <ac:chgData name="Pheeraphat Soroschokchai" userId="ee84343de002f251" providerId="LiveId" clId="{AAFC98A3-6CE9-40F4-8C72-6EDE1F546087}" dt="2023-09-14T12:20:12.720" v="1745" actId="1076"/>
          <ac:picMkLst>
            <pc:docMk/>
            <pc:sldMk cId="3768890683" sldId="292"/>
            <ac:picMk id="4100" creationId="{C7A072BF-0F2A-14C2-BFD6-3A9ADFFEA15C}"/>
          </ac:picMkLst>
        </pc:picChg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734553900" sldId="293"/>
        </pc:sldMkLst>
        <pc:spChg chg="add mod">
          <ac:chgData name="Pheeraphat Soroschokchai" userId="ee84343de002f251" providerId="LiveId" clId="{AAFC98A3-6CE9-40F4-8C72-6EDE1F546087}" dt="2023-09-14T12:31:44.029" v="1861" actId="207"/>
          <ac:spMkLst>
            <pc:docMk/>
            <pc:sldMk cId="1734553900" sldId="293"/>
            <ac:spMk id="2" creationId="{907651A9-858D-79B2-685E-1E46872DA2D3}"/>
          </ac:spMkLst>
        </pc:spChg>
        <pc:spChg chg="add mod">
          <ac:chgData name="Pheeraphat Soroschokchai" userId="ee84343de002f251" providerId="LiveId" clId="{AAFC98A3-6CE9-40F4-8C72-6EDE1F546087}" dt="2023-09-14T12:35:21.295" v="2020" actId="14100"/>
          <ac:spMkLst>
            <pc:docMk/>
            <pc:sldMk cId="1734553900" sldId="293"/>
            <ac:spMk id="3" creationId="{6ECF1468-BD62-E1A8-B71E-150B6ECC3249}"/>
          </ac:spMkLst>
        </pc:spChg>
        <pc:spChg chg="add mod">
          <ac:chgData name="Pheeraphat Soroschokchai" userId="ee84343de002f251" providerId="LiveId" clId="{AAFC98A3-6CE9-40F4-8C72-6EDE1F546087}" dt="2023-09-14T12:35:24.469" v="2022" actId="1076"/>
          <ac:spMkLst>
            <pc:docMk/>
            <pc:sldMk cId="1734553900" sldId="293"/>
            <ac:spMk id="5" creationId="{E94C3237-4DF2-1351-D593-9CACF5A6EF76}"/>
          </ac:spMkLst>
        </pc:spChg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57151405" sldId="294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740697199" sldId="295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247183640" sldId="296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2091019144" sldId="297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306992877" sldId="298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448455933" sldId="299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544038550" sldId="300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102994456" sldId="301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66403639" sldId="302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2766361481" sldId="303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4102727324" sldId="304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479112465" sldId="305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809012971" sldId="306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054153859" sldId="307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2541650989" sldId="308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375098214" sldId="309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2614661611" sldId="310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915361127" sldId="311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0" sldId="312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814686707" sldId="313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577212253" sldId="314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580846196" sldId="315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1992146388" sldId="316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568337152" sldId="317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3298298951" sldId="318"/>
        </pc:sldMkLst>
      </pc:sldChg>
      <pc:sldChg chg="add del">
        <pc:chgData name="Pheeraphat Soroschokchai" userId="ee84343de002f251" providerId="LiveId" clId="{AAFC98A3-6CE9-40F4-8C72-6EDE1F546087}" dt="2023-09-14T10:14:51.482" v="13" actId="47"/>
        <pc:sldMkLst>
          <pc:docMk/>
          <pc:sldMk cId="0" sldId="319"/>
        </pc:sldMkLst>
      </pc:sldChg>
      <pc:sldChg chg="add del setBg modNotes">
        <pc:chgData name="Pheeraphat Soroschokchai" userId="ee84343de002f251" providerId="LiveId" clId="{AAFC98A3-6CE9-40F4-8C72-6EDE1F546087}" dt="2023-09-14T10:14:51.482" v="13" actId="47"/>
        <pc:sldMkLst>
          <pc:docMk/>
          <pc:sldMk cId="3080907058" sldId="320"/>
        </pc:sldMkLst>
      </pc:sldChg>
      <pc:sldChg chg="add del setBg modNotes">
        <pc:chgData name="Pheeraphat Soroschokchai" userId="ee84343de002f251" providerId="LiveId" clId="{AAFC98A3-6CE9-40F4-8C72-6EDE1F546087}" dt="2023-09-14T10:14:51.482" v="13" actId="47"/>
        <pc:sldMkLst>
          <pc:docMk/>
          <pc:sldMk cId="2447818847" sldId="321"/>
        </pc:sldMkLst>
      </pc:sldChg>
      <pc:sldChg chg="add del setBg modNotes">
        <pc:chgData name="Pheeraphat Soroschokchai" userId="ee84343de002f251" providerId="LiveId" clId="{AAFC98A3-6CE9-40F4-8C72-6EDE1F546087}" dt="2023-09-14T10:14:51.482" v="13" actId="47"/>
        <pc:sldMkLst>
          <pc:docMk/>
          <pc:sldMk cId="2863523562" sldId="322"/>
        </pc:sldMkLst>
      </pc:sldChg>
      <pc:sldMasterChg chg="addSldLayout delSldLayout">
        <pc:chgData name="Pheeraphat Soroschokchai" userId="ee84343de002f251" providerId="LiveId" clId="{AAFC98A3-6CE9-40F4-8C72-6EDE1F546087}" dt="2023-09-14T10:14:51.482" v="13" actId="47"/>
        <pc:sldMasterMkLst>
          <pc:docMk/>
          <pc:sldMasterMk cId="0" sldId="2147483659"/>
        </pc:sldMasterMkLst>
        <pc:sldLayoutChg chg="add del">
          <pc:chgData name="Pheeraphat Soroschokchai" userId="ee84343de002f251" providerId="LiveId" clId="{AAFC98A3-6CE9-40F4-8C72-6EDE1F546087}" dt="2023-09-14T10:14:51.482" v="13" actId="47"/>
          <pc:sldLayoutMkLst>
            <pc:docMk/>
            <pc:sldMasterMk cId="0" sldId="2147483659"/>
            <pc:sldLayoutMk cId="0" sldId="2147483648"/>
          </pc:sldLayoutMkLst>
        </pc:sldLayoutChg>
        <pc:sldLayoutChg chg="add del">
          <pc:chgData name="Pheeraphat Soroschokchai" userId="ee84343de002f251" providerId="LiveId" clId="{AAFC98A3-6CE9-40F4-8C72-6EDE1F546087}" dt="2023-09-14T10:14:51.482" v="13" actId="47"/>
          <pc:sldLayoutMkLst>
            <pc:docMk/>
            <pc:sldMasterMk cId="0" sldId="2147483659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Prompt" panose="00000500000000000000" pitchFamily="2" charset="-34"/>
        <a:ea typeface="Prompt" panose="00000500000000000000" pitchFamily="2" charset="-34"/>
        <a:cs typeface="Prompt" panose="00000500000000000000" pitchFamily="2" charset="-34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1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993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74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99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99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3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2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15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50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24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58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6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4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2960CAF-861B-4DA5-991A-1546B2B4F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821531"/>
            <a:ext cx="2693194" cy="3500438"/>
          </a:xfrm>
          <a:custGeom>
            <a:avLst/>
            <a:gdLst>
              <a:gd name="connsiteX0" fmla="*/ 312734 w 3590925"/>
              <a:gd name="connsiteY0" fmla="*/ 0 h 4667250"/>
              <a:gd name="connsiteX1" fmla="*/ 3278191 w 3590925"/>
              <a:gd name="connsiteY1" fmla="*/ 0 h 4667250"/>
              <a:gd name="connsiteX2" fmla="*/ 3590925 w 3590925"/>
              <a:gd name="connsiteY2" fmla="*/ 312734 h 4667250"/>
              <a:gd name="connsiteX3" fmla="*/ 3590925 w 3590925"/>
              <a:gd name="connsiteY3" fmla="*/ 4354516 h 4667250"/>
              <a:gd name="connsiteX4" fmla="*/ 3278191 w 3590925"/>
              <a:gd name="connsiteY4" fmla="*/ 4667250 h 4667250"/>
              <a:gd name="connsiteX5" fmla="*/ 312734 w 3590925"/>
              <a:gd name="connsiteY5" fmla="*/ 4667250 h 4667250"/>
              <a:gd name="connsiteX6" fmla="*/ 0 w 3590925"/>
              <a:gd name="connsiteY6" fmla="*/ 4354516 h 4667250"/>
              <a:gd name="connsiteX7" fmla="*/ 0 w 3590925"/>
              <a:gd name="connsiteY7" fmla="*/ 312734 h 4667250"/>
              <a:gd name="connsiteX8" fmla="*/ 312734 w 3590925"/>
              <a:gd name="connsiteY8" fmla="*/ 0 h 466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90925" h="4667250">
                <a:moveTo>
                  <a:pt x="312734" y="0"/>
                </a:moveTo>
                <a:lnTo>
                  <a:pt x="3278191" y="0"/>
                </a:lnTo>
                <a:cubicBezTo>
                  <a:pt x="3450909" y="0"/>
                  <a:pt x="3590925" y="140016"/>
                  <a:pt x="3590925" y="312734"/>
                </a:cubicBezTo>
                <a:lnTo>
                  <a:pt x="3590925" y="4354516"/>
                </a:lnTo>
                <a:cubicBezTo>
                  <a:pt x="3590925" y="4527234"/>
                  <a:pt x="3450909" y="4667250"/>
                  <a:pt x="3278191" y="4667250"/>
                </a:cubicBezTo>
                <a:lnTo>
                  <a:pt x="312734" y="4667250"/>
                </a:lnTo>
                <a:cubicBezTo>
                  <a:pt x="140016" y="4667250"/>
                  <a:pt x="0" y="4527234"/>
                  <a:pt x="0" y="4354516"/>
                </a:cubicBezTo>
                <a:lnTo>
                  <a:pt x="0" y="312734"/>
                </a:lnTo>
                <a:cubicBezTo>
                  <a:pt x="0" y="140016"/>
                  <a:pt x="140016" y="0"/>
                  <a:pt x="3127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1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mpt" panose="00000500000000000000" pitchFamily="2" charset="-34"/>
                <a:cs typeface="Prompt" panose="00000500000000000000" pitchFamily="2" charset="-34"/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ompt" panose="00000500000000000000" pitchFamily="2" charset="-34"/>
          <a:ea typeface="Prompt" panose="00000500000000000000" pitchFamily="2" charset="-34"/>
          <a:cs typeface="Prompt" panose="00000500000000000000" pitchFamily="2" charset="-34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ompt" panose="00000500000000000000" pitchFamily="2" charset="-34"/>
          <a:ea typeface="Prompt" panose="00000500000000000000" pitchFamily="2" charset="-34"/>
          <a:cs typeface="Prompt" panose="00000500000000000000" pitchFamily="2" charset="-34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8.png"/><Relationship Id="rId9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A254E81-2FE3-899A-CC6E-B31A93093B3C}"/>
              </a:ext>
            </a:extLst>
          </p:cNvPr>
          <p:cNvSpPr/>
          <p:nvPr/>
        </p:nvSpPr>
        <p:spPr>
          <a:xfrm>
            <a:off x="0" y="0"/>
            <a:ext cx="9144000" cy="28194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DAE5DE95-C521-3593-9E84-6C90548058B9}"/>
              </a:ext>
            </a:extLst>
          </p:cNvPr>
          <p:cNvSpPr/>
          <p:nvPr/>
        </p:nvSpPr>
        <p:spPr>
          <a:xfrm>
            <a:off x="1524000" y="1162050"/>
            <a:ext cx="2400300" cy="2819400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B0BF26C7-AC7F-526D-16E4-C4E11CA7BC3D}"/>
              </a:ext>
            </a:extLst>
          </p:cNvPr>
          <p:cNvSpPr/>
          <p:nvPr/>
        </p:nvSpPr>
        <p:spPr>
          <a:xfrm>
            <a:off x="5219702" y="1162050"/>
            <a:ext cx="2400300" cy="2819400"/>
          </a:xfrm>
          <a:prstGeom prst="foldedCorner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Pin with solid fill">
            <a:extLst>
              <a:ext uri="{FF2B5EF4-FFF2-40B4-BE49-F238E27FC236}">
                <a16:creationId xmlns:a16="http://schemas.microsoft.com/office/drawing/2014/main" id="{2BAD1F3A-2D78-4E1B-7F9A-D064A956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724150" y="904875"/>
            <a:ext cx="342900" cy="51673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Graphic 6" descr="Pin with solid fill">
            <a:extLst>
              <a:ext uri="{FF2B5EF4-FFF2-40B4-BE49-F238E27FC236}">
                <a16:creationId xmlns:a16="http://schemas.microsoft.com/office/drawing/2014/main" id="{606AB68F-9A9B-BBFD-838B-C0BE3878E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419852" y="904875"/>
            <a:ext cx="342900" cy="51673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099B73-2BEB-F06B-2430-CBB3A7CC4B58}"/>
              </a:ext>
            </a:extLst>
          </p:cNvPr>
          <p:cNvSpPr/>
          <p:nvPr/>
        </p:nvSpPr>
        <p:spPr>
          <a:xfrm>
            <a:off x="1690687" y="1545431"/>
            <a:ext cx="2066925" cy="1712119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9BCE7-9F3E-DA29-6615-9B988B7D1FA0}"/>
              </a:ext>
            </a:extLst>
          </p:cNvPr>
          <p:cNvSpPr/>
          <p:nvPr/>
        </p:nvSpPr>
        <p:spPr>
          <a:xfrm>
            <a:off x="5386388" y="1545431"/>
            <a:ext cx="2066925" cy="17121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CCF9B-4977-69DC-4796-79700D8352C2}"/>
              </a:ext>
            </a:extLst>
          </p:cNvPr>
          <p:cNvSpPr txBox="1"/>
          <p:nvPr/>
        </p:nvSpPr>
        <p:spPr>
          <a:xfrm>
            <a:off x="1828799" y="3379321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2010511104009 </a:t>
            </a:r>
            <a:endParaRPr lang="th-TH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j-cs"/>
            </a:endParaRPr>
          </a:p>
          <a:p>
            <a:pPr algn="ctr"/>
            <a:r>
              <a:rPr lang="th-TH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พัชร โสฬสโชคชัย</a:t>
            </a:r>
            <a:endParaRPr lang="en-US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6EC6B-491E-52DB-1A89-37393591BD3E}"/>
              </a:ext>
            </a:extLst>
          </p:cNvPr>
          <p:cNvSpPr txBox="1"/>
          <p:nvPr/>
        </p:nvSpPr>
        <p:spPr>
          <a:xfrm>
            <a:off x="5524501" y="3379321"/>
            <a:ext cx="1790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20105111040</a:t>
            </a:r>
            <a:r>
              <a:rPr lang="th-TH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23</a:t>
            </a:r>
            <a:r>
              <a:rPr 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 </a:t>
            </a:r>
            <a:endParaRPr lang="th-TH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j-cs"/>
            </a:endParaRPr>
          </a:p>
          <a:p>
            <a:pPr algn="ctr"/>
            <a:r>
              <a:rPr lang="th-TH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j-cs"/>
              </a:rPr>
              <a:t>ปฐมพร สุขหอ</a:t>
            </a:r>
            <a:endParaRPr lang="en-US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j-cs"/>
            </a:endParaRPr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CD0E063A-5309-F435-1D57-3C24C3753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28799" y="1714501"/>
            <a:ext cx="1800224" cy="1800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phic 16" descr="Female Profile with solid fill">
            <a:extLst>
              <a:ext uri="{FF2B5EF4-FFF2-40B4-BE49-F238E27FC236}">
                <a16:creationId xmlns:a16="http://schemas.microsoft.com/office/drawing/2014/main" id="{F6A17609-E8B3-382F-38E9-2692729832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3082" y="1714501"/>
            <a:ext cx="1712119" cy="1800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5CCA5D-7571-C27F-010E-2F396DDA1A54}"/>
              </a:ext>
            </a:extLst>
          </p:cNvPr>
          <p:cNvSpPr txBox="1"/>
          <p:nvPr/>
        </p:nvSpPr>
        <p:spPr>
          <a:xfrm>
            <a:off x="1800225" y="315009"/>
            <a:ext cx="554355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TEAM INTRODUCTION</a:t>
            </a:r>
          </a:p>
        </p:txBody>
      </p:sp>
      <p:sp>
        <p:nvSpPr>
          <p:cNvPr id="20" name="Google Shape;418;p15">
            <a:extLst>
              <a:ext uri="{FF2B5EF4-FFF2-40B4-BE49-F238E27FC236}">
                <a16:creationId xmlns:a16="http://schemas.microsoft.com/office/drawing/2014/main" id="{E636AC1F-7519-5EA1-8B61-D2D29C4D5AC7}"/>
              </a:ext>
            </a:extLst>
          </p:cNvPr>
          <p:cNvSpPr txBox="1">
            <a:spLocks/>
          </p:cNvSpPr>
          <p:nvPr/>
        </p:nvSpPr>
        <p:spPr>
          <a:xfrm>
            <a:off x="3393137" y="4364831"/>
            <a:ext cx="2357726" cy="81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HEDGING</a:t>
            </a:r>
            <a:endParaRPr sz="3600" b="1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82CF74-05D3-F6FF-9D87-9FED5D46C4C3}"/>
              </a:ext>
            </a:extLst>
          </p:cNvPr>
          <p:cNvSpPr txBox="1">
            <a:spLocks/>
          </p:cNvSpPr>
          <p:nvPr/>
        </p:nvSpPr>
        <p:spPr>
          <a:xfrm>
            <a:off x="2965888" y="4238625"/>
            <a:ext cx="321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1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CHAPTER 9</a:t>
            </a:r>
            <a:endParaRPr lang="th-TH" sz="1800" b="1" dirty="0">
              <a:solidFill>
                <a:schemeClr val="accent1"/>
              </a:solidFill>
              <a:latin typeface="Prompt" panose="00000500000000000000" pitchFamily="2" charset="-34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2" name="Google Shape;54;p13">
            <a:extLst>
              <a:ext uri="{FF2B5EF4-FFF2-40B4-BE49-F238E27FC236}">
                <a16:creationId xmlns:a16="http://schemas.microsoft.com/office/drawing/2014/main" id="{C2183BAB-75EE-4CAC-6B8F-538B35D77FA0}"/>
              </a:ext>
            </a:extLst>
          </p:cNvPr>
          <p:cNvGrpSpPr/>
          <p:nvPr/>
        </p:nvGrpSpPr>
        <p:grpSpPr>
          <a:xfrm>
            <a:off x="3930382" y="5303979"/>
            <a:ext cx="1289320" cy="923047"/>
            <a:chOff x="2523825" y="1354400"/>
            <a:chExt cx="4476450" cy="3155825"/>
          </a:xfrm>
        </p:grpSpPr>
        <p:sp>
          <p:nvSpPr>
            <p:cNvPr id="23" name="Google Shape;55;p13">
              <a:extLst>
                <a:ext uri="{FF2B5EF4-FFF2-40B4-BE49-F238E27FC236}">
                  <a16:creationId xmlns:a16="http://schemas.microsoft.com/office/drawing/2014/main" id="{E4546B39-0338-7B15-9453-DC37148D91A2}"/>
                </a:ext>
              </a:extLst>
            </p:cNvPr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4" name="Google Shape;56;p13">
              <a:extLst>
                <a:ext uri="{FF2B5EF4-FFF2-40B4-BE49-F238E27FC236}">
                  <a16:creationId xmlns:a16="http://schemas.microsoft.com/office/drawing/2014/main" id="{2AB95030-9DC8-3DD4-049A-DD68237888BA}"/>
                </a:ext>
              </a:extLst>
            </p:cNvPr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5" name="Google Shape;57;p13">
              <a:extLst>
                <a:ext uri="{FF2B5EF4-FFF2-40B4-BE49-F238E27FC236}">
                  <a16:creationId xmlns:a16="http://schemas.microsoft.com/office/drawing/2014/main" id="{5794A44B-CFC3-C22B-41FA-B26AD08E09A9}"/>
                </a:ext>
              </a:extLst>
            </p:cNvPr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6" name="Google Shape;58;p13">
              <a:extLst>
                <a:ext uri="{FF2B5EF4-FFF2-40B4-BE49-F238E27FC236}">
                  <a16:creationId xmlns:a16="http://schemas.microsoft.com/office/drawing/2014/main" id="{209780DB-3EFD-1462-853E-2E16F18F758E}"/>
                </a:ext>
              </a:extLst>
            </p:cNvPr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7" name="Google Shape;59;p13">
              <a:extLst>
                <a:ext uri="{FF2B5EF4-FFF2-40B4-BE49-F238E27FC236}">
                  <a16:creationId xmlns:a16="http://schemas.microsoft.com/office/drawing/2014/main" id="{64C9FAAD-BDA5-BCAB-21D0-53E12B63F740}"/>
                </a:ext>
              </a:extLst>
            </p:cNvPr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8" name="Google Shape;60;p13">
              <a:extLst>
                <a:ext uri="{FF2B5EF4-FFF2-40B4-BE49-F238E27FC236}">
                  <a16:creationId xmlns:a16="http://schemas.microsoft.com/office/drawing/2014/main" id="{905B4BDE-39DE-871A-00C0-736C53BC8C1D}"/>
                </a:ext>
              </a:extLst>
            </p:cNvPr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9" name="Google Shape;61;p13">
              <a:extLst>
                <a:ext uri="{FF2B5EF4-FFF2-40B4-BE49-F238E27FC236}">
                  <a16:creationId xmlns:a16="http://schemas.microsoft.com/office/drawing/2014/main" id="{5FEBF346-C565-E1CC-F56C-5739519F9A7E}"/>
                </a:ext>
              </a:extLst>
            </p:cNvPr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0" name="Google Shape;62;p13">
              <a:extLst>
                <a:ext uri="{FF2B5EF4-FFF2-40B4-BE49-F238E27FC236}">
                  <a16:creationId xmlns:a16="http://schemas.microsoft.com/office/drawing/2014/main" id="{2B7BAE8B-69F6-D253-BC92-6EB80DDC0E37}"/>
                </a:ext>
              </a:extLst>
            </p:cNvPr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1" name="Google Shape;63;p13">
              <a:extLst>
                <a:ext uri="{FF2B5EF4-FFF2-40B4-BE49-F238E27FC236}">
                  <a16:creationId xmlns:a16="http://schemas.microsoft.com/office/drawing/2014/main" id="{C9CD0D47-A150-8D8E-D98F-86205A2814D9}"/>
                </a:ext>
              </a:extLst>
            </p:cNvPr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" name="Google Shape;64;p13">
              <a:extLst>
                <a:ext uri="{FF2B5EF4-FFF2-40B4-BE49-F238E27FC236}">
                  <a16:creationId xmlns:a16="http://schemas.microsoft.com/office/drawing/2014/main" id="{2FF8C175-FC8D-2B79-1E92-14DE010DF744}"/>
                </a:ext>
              </a:extLst>
            </p:cNvPr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" name="Google Shape;65;p13">
              <a:extLst>
                <a:ext uri="{FF2B5EF4-FFF2-40B4-BE49-F238E27FC236}">
                  <a16:creationId xmlns:a16="http://schemas.microsoft.com/office/drawing/2014/main" id="{0A44ABD1-EA4C-05AF-73E2-2B591AFB48B4}"/>
                </a:ext>
              </a:extLst>
            </p:cNvPr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4" name="Google Shape;66;p13">
              <a:extLst>
                <a:ext uri="{FF2B5EF4-FFF2-40B4-BE49-F238E27FC236}">
                  <a16:creationId xmlns:a16="http://schemas.microsoft.com/office/drawing/2014/main" id="{7060DC9D-F95E-2E4A-BE85-159F87767D2B}"/>
                </a:ext>
              </a:extLst>
            </p:cNvPr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5" name="Google Shape;67;p13">
              <a:extLst>
                <a:ext uri="{FF2B5EF4-FFF2-40B4-BE49-F238E27FC236}">
                  <a16:creationId xmlns:a16="http://schemas.microsoft.com/office/drawing/2014/main" id="{B87282C7-389B-E921-45FD-86625BAF1EA8}"/>
                </a:ext>
              </a:extLst>
            </p:cNvPr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6" name="Google Shape;68;p13">
              <a:extLst>
                <a:ext uri="{FF2B5EF4-FFF2-40B4-BE49-F238E27FC236}">
                  <a16:creationId xmlns:a16="http://schemas.microsoft.com/office/drawing/2014/main" id="{F22FF278-65AC-7A73-90AC-03174B8512D0}"/>
                </a:ext>
              </a:extLst>
            </p:cNvPr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7" name="Google Shape;69;p13">
              <a:extLst>
                <a:ext uri="{FF2B5EF4-FFF2-40B4-BE49-F238E27FC236}">
                  <a16:creationId xmlns:a16="http://schemas.microsoft.com/office/drawing/2014/main" id="{45E14157-38C7-AF64-F2AB-4870E99FC596}"/>
                </a:ext>
              </a:extLst>
            </p:cNvPr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8" name="Google Shape;70;p13">
              <a:extLst>
                <a:ext uri="{FF2B5EF4-FFF2-40B4-BE49-F238E27FC236}">
                  <a16:creationId xmlns:a16="http://schemas.microsoft.com/office/drawing/2014/main" id="{E7F633A0-B136-932F-A613-32B6210A45ED}"/>
                </a:ext>
              </a:extLst>
            </p:cNvPr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9" name="Google Shape;71;p13">
              <a:extLst>
                <a:ext uri="{FF2B5EF4-FFF2-40B4-BE49-F238E27FC236}">
                  <a16:creationId xmlns:a16="http://schemas.microsoft.com/office/drawing/2014/main" id="{7B289103-C993-6925-16BB-E12866055515}"/>
                </a:ext>
              </a:extLst>
            </p:cNvPr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0" name="Google Shape;72;p13">
              <a:extLst>
                <a:ext uri="{FF2B5EF4-FFF2-40B4-BE49-F238E27FC236}">
                  <a16:creationId xmlns:a16="http://schemas.microsoft.com/office/drawing/2014/main" id="{B8975B73-4304-DBDB-E339-FBF212FF9013}"/>
                </a:ext>
              </a:extLst>
            </p:cNvPr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1" name="Google Shape;73;p13">
              <a:extLst>
                <a:ext uri="{FF2B5EF4-FFF2-40B4-BE49-F238E27FC236}">
                  <a16:creationId xmlns:a16="http://schemas.microsoft.com/office/drawing/2014/main" id="{EF4E179C-D605-3CE4-77C7-3132CA979D00}"/>
                </a:ext>
              </a:extLst>
            </p:cNvPr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2" name="Google Shape;74;p13">
              <a:extLst>
                <a:ext uri="{FF2B5EF4-FFF2-40B4-BE49-F238E27FC236}">
                  <a16:creationId xmlns:a16="http://schemas.microsoft.com/office/drawing/2014/main" id="{8C47F366-4FB4-1724-BC6C-01F2EC73F8D1}"/>
                </a:ext>
              </a:extLst>
            </p:cNvPr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3" name="Google Shape;75;p13">
              <a:extLst>
                <a:ext uri="{FF2B5EF4-FFF2-40B4-BE49-F238E27FC236}">
                  <a16:creationId xmlns:a16="http://schemas.microsoft.com/office/drawing/2014/main" id="{14138C41-B082-B42A-6B9A-B8F40264734A}"/>
                </a:ext>
              </a:extLst>
            </p:cNvPr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4" name="Google Shape;76;p13">
              <a:extLst>
                <a:ext uri="{FF2B5EF4-FFF2-40B4-BE49-F238E27FC236}">
                  <a16:creationId xmlns:a16="http://schemas.microsoft.com/office/drawing/2014/main" id="{1946DA16-7A0F-445D-61BD-6FBA65E7DADA}"/>
                </a:ext>
              </a:extLst>
            </p:cNvPr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5" name="Google Shape;77;p13">
              <a:extLst>
                <a:ext uri="{FF2B5EF4-FFF2-40B4-BE49-F238E27FC236}">
                  <a16:creationId xmlns:a16="http://schemas.microsoft.com/office/drawing/2014/main" id="{11D06FB1-8CF1-B920-604C-FDDCAF5ED31A}"/>
                </a:ext>
              </a:extLst>
            </p:cNvPr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6" name="Google Shape;78;p13">
              <a:extLst>
                <a:ext uri="{FF2B5EF4-FFF2-40B4-BE49-F238E27FC236}">
                  <a16:creationId xmlns:a16="http://schemas.microsoft.com/office/drawing/2014/main" id="{04487A03-43C4-E571-4B83-D3A96F200AE8}"/>
                </a:ext>
              </a:extLst>
            </p:cNvPr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7" name="Google Shape;79;p13">
              <a:extLst>
                <a:ext uri="{FF2B5EF4-FFF2-40B4-BE49-F238E27FC236}">
                  <a16:creationId xmlns:a16="http://schemas.microsoft.com/office/drawing/2014/main" id="{84AB7D9A-1C0E-BD8F-ABAB-CB0AEDA2329A}"/>
                </a:ext>
              </a:extLst>
            </p:cNvPr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8" name="Google Shape;80;p13">
              <a:extLst>
                <a:ext uri="{FF2B5EF4-FFF2-40B4-BE49-F238E27FC236}">
                  <a16:creationId xmlns:a16="http://schemas.microsoft.com/office/drawing/2014/main" id="{19EB780C-85E5-ED25-9AE5-E9288041DFD2}"/>
                </a:ext>
              </a:extLst>
            </p:cNvPr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9" name="Google Shape;81;p13">
              <a:extLst>
                <a:ext uri="{FF2B5EF4-FFF2-40B4-BE49-F238E27FC236}">
                  <a16:creationId xmlns:a16="http://schemas.microsoft.com/office/drawing/2014/main" id="{B839A184-8299-7D71-B7A9-7B3B1BDBAC1A}"/>
                </a:ext>
              </a:extLst>
            </p:cNvPr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0" name="Google Shape;82;p13">
              <a:extLst>
                <a:ext uri="{FF2B5EF4-FFF2-40B4-BE49-F238E27FC236}">
                  <a16:creationId xmlns:a16="http://schemas.microsoft.com/office/drawing/2014/main" id="{E62A8CD1-AB3F-F9B8-41BE-4CAEB3EB9991}"/>
                </a:ext>
              </a:extLst>
            </p:cNvPr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1" name="Google Shape;83;p13">
              <a:extLst>
                <a:ext uri="{FF2B5EF4-FFF2-40B4-BE49-F238E27FC236}">
                  <a16:creationId xmlns:a16="http://schemas.microsoft.com/office/drawing/2014/main" id="{E4EF2860-5005-A330-9045-67E6FE8FB902}"/>
                </a:ext>
              </a:extLst>
            </p:cNvPr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2" name="Google Shape;84;p13">
              <a:extLst>
                <a:ext uri="{FF2B5EF4-FFF2-40B4-BE49-F238E27FC236}">
                  <a16:creationId xmlns:a16="http://schemas.microsoft.com/office/drawing/2014/main" id="{1D429064-48B1-7353-2218-B956E5CE4C27}"/>
                </a:ext>
              </a:extLst>
            </p:cNvPr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3" name="Google Shape;85;p13">
              <a:extLst>
                <a:ext uri="{FF2B5EF4-FFF2-40B4-BE49-F238E27FC236}">
                  <a16:creationId xmlns:a16="http://schemas.microsoft.com/office/drawing/2014/main" id="{6049D637-2A5A-EC17-814C-9416FA915209}"/>
                </a:ext>
              </a:extLst>
            </p:cNvPr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4" name="Google Shape;86;p13">
              <a:extLst>
                <a:ext uri="{FF2B5EF4-FFF2-40B4-BE49-F238E27FC236}">
                  <a16:creationId xmlns:a16="http://schemas.microsoft.com/office/drawing/2014/main" id="{97AB002F-E874-F23E-DD9A-C37C1B58BFE3}"/>
                </a:ext>
              </a:extLst>
            </p:cNvPr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5" name="Google Shape;87;p13">
              <a:extLst>
                <a:ext uri="{FF2B5EF4-FFF2-40B4-BE49-F238E27FC236}">
                  <a16:creationId xmlns:a16="http://schemas.microsoft.com/office/drawing/2014/main" id="{505C4883-34E0-B8F6-B8D0-5811DEC1D432}"/>
                </a:ext>
              </a:extLst>
            </p:cNvPr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6" name="Google Shape;88;p13">
              <a:extLst>
                <a:ext uri="{FF2B5EF4-FFF2-40B4-BE49-F238E27FC236}">
                  <a16:creationId xmlns:a16="http://schemas.microsoft.com/office/drawing/2014/main" id="{71F5E571-C2A6-12F5-82A4-49F79666B06C}"/>
                </a:ext>
              </a:extLst>
            </p:cNvPr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7" name="Google Shape;89;p13">
              <a:extLst>
                <a:ext uri="{FF2B5EF4-FFF2-40B4-BE49-F238E27FC236}">
                  <a16:creationId xmlns:a16="http://schemas.microsoft.com/office/drawing/2014/main" id="{2264EEB6-B9A8-9A0C-0E66-1119C66F0A4C}"/>
                </a:ext>
              </a:extLst>
            </p:cNvPr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8" name="Google Shape;90;p13">
              <a:extLst>
                <a:ext uri="{FF2B5EF4-FFF2-40B4-BE49-F238E27FC236}">
                  <a16:creationId xmlns:a16="http://schemas.microsoft.com/office/drawing/2014/main" id="{DB41BB19-5E0A-B424-5F29-3276A0CA8901}"/>
                </a:ext>
              </a:extLst>
            </p:cNvPr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9" name="Google Shape;91;p13">
              <a:extLst>
                <a:ext uri="{FF2B5EF4-FFF2-40B4-BE49-F238E27FC236}">
                  <a16:creationId xmlns:a16="http://schemas.microsoft.com/office/drawing/2014/main" id="{66AE6CAC-B93C-F09B-A105-B918BB35997A}"/>
                </a:ext>
              </a:extLst>
            </p:cNvPr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0" name="Google Shape;92;p13">
              <a:extLst>
                <a:ext uri="{FF2B5EF4-FFF2-40B4-BE49-F238E27FC236}">
                  <a16:creationId xmlns:a16="http://schemas.microsoft.com/office/drawing/2014/main" id="{BE3A9D2B-BCE1-259D-D87A-AF9FC15AB9C0}"/>
                </a:ext>
              </a:extLst>
            </p:cNvPr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1" name="Google Shape;93;p13">
              <a:extLst>
                <a:ext uri="{FF2B5EF4-FFF2-40B4-BE49-F238E27FC236}">
                  <a16:creationId xmlns:a16="http://schemas.microsoft.com/office/drawing/2014/main" id="{7A602E30-EDCD-7D43-00C9-227BE16691F9}"/>
                </a:ext>
              </a:extLst>
            </p:cNvPr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2" name="Google Shape;94;p13">
              <a:extLst>
                <a:ext uri="{FF2B5EF4-FFF2-40B4-BE49-F238E27FC236}">
                  <a16:creationId xmlns:a16="http://schemas.microsoft.com/office/drawing/2014/main" id="{2D7E175E-5E0E-8031-2718-B7D264CFE666}"/>
                </a:ext>
              </a:extLst>
            </p:cNvPr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3" name="Google Shape;95;p13">
              <a:extLst>
                <a:ext uri="{FF2B5EF4-FFF2-40B4-BE49-F238E27FC236}">
                  <a16:creationId xmlns:a16="http://schemas.microsoft.com/office/drawing/2014/main" id="{20F475FE-D70A-9089-A03F-60080A34911B}"/>
                </a:ext>
              </a:extLst>
            </p:cNvPr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4" name="Google Shape;96;p13">
              <a:extLst>
                <a:ext uri="{FF2B5EF4-FFF2-40B4-BE49-F238E27FC236}">
                  <a16:creationId xmlns:a16="http://schemas.microsoft.com/office/drawing/2014/main" id="{E7A083B2-09B2-CA27-992D-66780F0833B7}"/>
                </a:ext>
              </a:extLst>
            </p:cNvPr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5" name="Google Shape;97;p13">
              <a:extLst>
                <a:ext uri="{FF2B5EF4-FFF2-40B4-BE49-F238E27FC236}">
                  <a16:creationId xmlns:a16="http://schemas.microsoft.com/office/drawing/2014/main" id="{DEE6C1FF-6196-04BB-170D-79358B874947}"/>
                </a:ext>
              </a:extLst>
            </p:cNvPr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6" name="Google Shape;98;p13">
              <a:extLst>
                <a:ext uri="{FF2B5EF4-FFF2-40B4-BE49-F238E27FC236}">
                  <a16:creationId xmlns:a16="http://schemas.microsoft.com/office/drawing/2014/main" id="{1266FB8C-F8D8-C58C-53E6-781A37D8CD72}"/>
                </a:ext>
              </a:extLst>
            </p:cNvPr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7" name="Google Shape;99;p13">
              <a:extLst>
                <a:ext uri="{FF2B5EF4-FFF2-40B4-BE49-F238E27FC236}">
                  <a16:creationId xmlns:a16="http://schemas.microsoft.com/office/drawing/2014/main" id="{68FC3A13-056A-FAE7-963F-AF8C68AE9B31}"/>
                </a:ext>
              </a:extLst>
            </p:cNvPr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8" name="Google Shape;100;p13">
              <a:extLst>
                <a:ext uri="{FF2B5EF4-FFF2-40B4-BE49-F238E27FC236}">
                  <a16:creationId xmlns:a16="http://schemas.microsoft.com/office/drawing/2014/main" id="{EB0E8F07-E3B9-1171-5F28-5D8996BA3F37}"/>
                </a:ext>
              </a:extLst>
            </p:cNvPr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9" name="Google Shape;101;p13">
              <a:extLst>
                <a:ext uri="{FF2B5EF4-FFF2-40B4-BE49-F238E27FC236}">
                  <a16:creationId xmlns:a16="http://schemas.microsoft.com/office/drawing/2014/main" id="{3BC33E96-67E8-D97F-599E-950D9895616A}"/>
                </a:ext>
              </a:extLst>
            </p:cNvPr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0" name="Google Shape;102;p13">
              <a:extLst>
                <a:ext uri="{FF2B5EF4-FFF2-40B4-BE49-F238E27FC236}">
                  <a16:creationId xmlns:a16="http://schemas.microsoft.com/office/drawing/2014/main" id="{574CB976-CA22-E836-1794-8BE8811693C5}"/>
                </a:ext>
              </a:extLst>
            </p:cNvPr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1" name="Google Shape;103;p13">
              <a:extLst>
                <a:ext uri="{FF2B5EF4-FFF2-40B4-BE49-F238E27FC236}">
                  <a16:creationId xmlns:a16="http://schemas.microsoft.com/office/drawing/2014/main" id="{06E65EA2-AC07-0F27-36A4-0DB9B9A6AFF0}"/>
                </a:ext>
              </a:extLst>
            </p:cNvPr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2" name="Google Shape;104;p13">
              <a:extLst>
                <a:ext uri="{FF2B5EF4-FFF2-40B4-BE49-F238E27FC236}">
                  <a16:creationId xmlns:a16="http://schemas.microsoft.com/office/drawing/2014/main" id="{D7C28E0F-73A2-B227-28EF-B7847FABD022}"/>
                </a:ext>
              </a:extLst>
            </p:cNvPr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3" name="Google Shape;105;p13">
              <a:extLst>
                <a:ext uri="{FF2B5EF4-FFF2-40B4-BE49-F238E27FC236}">
                  <a16:creationId xmlns:a16="http://schemas.microsoft.com/office/drawing/2014/main" id="{0CA1EF04-06B6-5722-57E2-093E4AD893AD}"/>
                </a:ext>
              </a:extLst>
            </p:cNvPr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4" name="Google Shape;106;p13">
              <a:extLst>
                <a:ext uri="{FF2B5EF4-FFF2-40B4-BE49-F238E27FC236}">
                  <a16:creationId xmlns:a16="http://schemas.microsoft.com/office/drawing/2014/main" id="{47955EED-5E06-E0EF-5DC3-DDB8BFF32050}"/>
                </a:ext>
              </a:extLst>
            </p:cNvPr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5" name="Google Shape;107;p13">
              <a:extLst>
                <a:ext uri="{FF2B5EF4-FFF2-40B4-BE49-F238E27FC236}">
                  <a16:creationId xmlns:a16="http://schemas.microsoft.com/office/drawing/2014/main" id="{E8B0FFCC-21C4-7C3F-E492-83F48CDC17A5}"/>
                </a:ext>
              </a:extLst>
            </p:cNvPr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6" name="Google Shape;108;p13">
              <a:extLst>
                <a:ext uri="{FF2B5EF4-FFF2-40B4-BE49-F238E27FC236}">
                  <a16:creationId xmlns:a16="http://schemas.microsoft.com/office/drawing/2014/main" id="{B3786837-D7BD-6851-9981-6EDD3234B157}"/>
                </a:ext>
              </a:extLst>
            </p:cNvPr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7" name="Google Shape;109;p13">
              <a:extLst>
                <a:ext uri="{FF2B5EF4-FFF2-40B4-BE49-F238E27FC236}">
                  <a16:creationId xmlns:a16="http://schemas.microsoft.com/office/drawing/2014/main" id="{8D70D291-BA64-144C-1225-950F57A44F39}"/>
                </a:ext>
              </a:extLst>
            </p:cNvPr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8" name="Google Shape;110;p13">
              <a:extLst>
                <a:ext uri="{FF2B5EF4-FFF2-40B4-BE49-F238E27FC236}">
                  <a16:creationId xmlns:a16="http://schemas.microsoft.com/office/drawing/2014/main" id="{3226FCB3-4BDC-CF1D-1596-43CE6B91D59E}"/>
                </a:ext>
              </a:extLst>
            </p:cNvPr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9" name="Google Shape;111;p13">
              <a:extLst>
                <a:ext uri="{FF2B5EF4-FFF2-40B4-BE49-F238E27FC236}">
                  <a16:creationId xmlns:a16="http://schemas.microsoft.com/office/drawing/2014/main" id="{9778575D-8C08-C963-A1B5-7115F0945CA6}"/>
                </a:ext>
              </a:extLst>
            </p:cNvPr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0" name="Google Shape;112;p13">
              <a:extLst>
                <a:ext uri="{FF2B5EF4-FFF2-40B4-BE49-F238E27FC236}">
                  <a16:creationId xmlns:a16="http://schemas.microsoft.com/office/drawing/2014/main" id="{294F796F-4DFB-318C-FFA5-4ED1CC4C5DBC}"/>
                </a:ext>
              </a:extLst>
            </p:cNvPr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1" name="Google Shape;113;p13">
              <a:extLst>
                <a:ext uri="{FF2B5EF4-FFF2-40B4-BE49-F238E27FC236}">
                  <a16:creationId xmlns:a16="http://schemas.microsoft.com/office/drawing/2014/main" id="{E767B2B2-14F9-ADB6-95F0-B5CFC1793B36}"/>
                </a:ext>
              </a:extLst>
            </p:cNvPr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2" name="Google Shape;114;p13">
              <a:extLst>
                <a:ext uri="{FF2B5EF4-FFF2-40B4-BE49-F238E27FC236}">
                  <a16:creationId xmlns:a16="http://schemas.microsoft.com/office/drawing/2014/main" id="{690D44F1-8135-E7DC-4C9F-74A5174E2F80}"/>
                </a:ext>
              </a:extLst>
            </p:cNvPr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3" name="Google Shape;115;p13">
              <a:extLst>
                <a:ext uri="{FF2B5EF4-FFF2-40B4-BE49-F238E27FC236}">
                  <a16:creationId xmlns:a16="http://schemas.microsoft.com/office/drawing/2014/main" id="{18CE3D7B-923A-37FF-1382-ED3FBDF61097}"/>
                </a:ext>
              </a:extLst>
            </p:cNvPr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4" name="Google Shape;116;p13">
              <a:extLst>
                <a:ext uri="{FF2B5EF4-FFF2-40B4-BE49-F238E27FC236}">
                  <a16:creationId xmlns:a16="http://schemas.microsoft.com/office/drawing/2014/main" id="{8129B86E-1883-E348-47CC-B9B9FFFAC6E1}"/>
                </a:ext>
              </a:extLst>
            </p:cNvPr>
            <p:cNvSpPr/>
            <p:nvPr/>
          </p:nvSpPr>
          <p:spPr>
            <a:xfrm>
              <a:off x="3492901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5" name="Google Shape;117;p13">
              <a:extLst>
                <a:ext uri="{FF2B5EF4-FFF2-40B4-BE49-F238E27FC236}">
                  <a16:creationId xmlns:a16="http://schemas.microsoft.com/office/drawing/2014/main" id="{620F74A9-4665-0A23-3BBE-9546CA767E7F}"/>
                </a:ext>
              </a:extLst>
            </p:cNvPr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6" name="Google Shape;118;p13">
              <a:extLst>
                <a:ext uri="{FF2B5EF4-FFF2-40B4-BE49-F238E27FC236}">
                  <a16:creationId xmlns:a16="http://schemas.microsoft.com/office/drawing/2014/main" id="{D3C3C2CB-9F89-A5C9-BD5C-239E29F75EA3}"/>
                </a:ext>
              </a:extLst>
            </p:cNvPr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7" name="Google Shape;119;p13">
              <a:extLst>
                <a:ext uri="{FF2B5EF4-FFF2-40B4-BE49-F238E27FC236}">
                  <a16:creationId xmlns:a16="http://schemas.microsoft.com/office/drawing/2014/main" id="{3BB49C36-9494-AC84-FCFB-1A9B505C09BD}"/>
                </a:ext>
              </a:extLst>
            </p:cNvPr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8" name="Google Shape;120;p13">
              <a:extLst>
                <a:ext uri="{FF2B5EF4-FFF2-40B4-BE49-F238E27FC236}">
                  <a16:creationId xmlns:a16="http://schemas.microsoft.com/office/drawing/2014/main" id="{64739E02-4DC0-4478-DA45-8D5A8923047D}"/>
                </a:ext>
              </a:extLst>
            </p:cNvPr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9" name="Google Shape;121;p13">
              <a:extLst>
                <a:ext uri="{FF2B5EF4-FFF2-40B4-BE49-F238E27FC236}">
                  <a16:creationId xmlns:a16="http://schemas.microsoft.com/office/drawing/2014/main" id="{639F4AD2-D806-65CC-A0DE-DC27857753B4}"/>
                </a:ext>
              </a:extLst>
            </p:cNvPr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0" name="Google Shape;122;p13">
              <a:extLst>
                <a:ext uri="{FF2B5EF4-FFF2-40B4-BE49-F238E27FC236}">
                  <a16:creationId xmlns:a16="http://schemas.microsoft.com/office/drawing/2014/main" id="{6AA59490-B186-7A60-9D39-89C05489CB42}"/>
                </a:ext>
              </a:extLst>
            </p:cNvPr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1" name="Google Shape;123;p13">
              <a:extLst>
                <a:ext uri="{FF2B5EF4-FFF2-40B4-BE49-F238E27FC236}">
                  <a16:creationId xmlns:a16="http://schemas.microsoft.com/office/drawing/2014/main" id="{3A70CD3C-94CC-B511-13D1-7435D5CFA082}"/>
                </a:ext>
              </a:extLst>
            </p:cNvPr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2" name="Google Shape;124;p13">
              <a:extLst>
                <a:ext uri="{FF2B5EF4-FFF2-40B4-BE49-F238E27FC236}">
                  <a16:creationId xmlns:a16="http://schemas.microsoft.com/office/drawing/2014/main" id="{35BBF594-1082-3594-6F55-6C7D7D3FC406}"/>
                </a:ext>
              </a:extLst>
            </p:cNvPr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3" name="Google Shape;125;p13">
              <a:extLst>
                <a:ext uri="{FF2B5EF4-FFF2-40B4-BE49-F238E27FC236}">
                  <a16:creationId xmlns:a16="http://schemas.microsoft.com/office/drawing/2014/main" id="{7D74B039-7524-2741-48CA-47AE2E95F102}"/>
                </a:ext>
              </a:extLst>
            </p:cNvPr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4" name="Google Shape;126;p13">
              <a:extLst>
                <a:ext uri="{FF2B5EF4-FFF2-40B4-BE49-F238E27FC236}">
                  <a16:creationId xmlns:a16="http://schemas.microsoft.com/office/drawing/2014/main" id="{64CB3BBC-1723-F8F0-9A48-D09443142DD8}"/>
                </a:ext>
              </a:extLst>
            </p:cNvPr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5" name="Google Shape;127;p13">
              <a:extLst>
                <a:ext uri="{FF2B5EF4-FFF2-40B4-BE49-F238E27FC236}">
                  <a16:creationId xmlns:a16="http://schemas.microsoft.com/office/drawing/2014/main" id="{3E28F80B-38CB-C0E1-4D91-F81571B6F2DC}"/>
                </a:ext>
              </a:extLst>
            </p:cNvPr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6" name="Google Shape;128;p13">
              <a:extLst>
                <a:ext uri="{FF2B5EF4-FFF2-40B4-BE49-F238E27FC236}">
                  <a16:creationId xmlns:a16="http://schemas.microsoft.com/office/drawing/2014/main" id="{3150A69D-6EA1-9BD8-D12C-162EE708B27B}"/>
                </a:ext>
              </a:extLst>
            </p:cNvPr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7" name="Google Shape;129;p13">
              <a:extLst>
                <a:ext uri="{FF2B5EF4-FFF2-40B4-BE49-F238E27FC236}">
                  <a16:creationId xmlns:a16="http://schemas.microsoft.com/office/drawing/2014/main" id="{6BC70310-A5B5-EF02-DA21-3D7250F342D0}"/>
                </a:ext>
              </a:extLst>
            </p:cNvPr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8" name="Google Shape;130;p13">
              <a:extLst>
                <a:ext uri="{FF2B5EF4-FFF2-40B4-BE49-F238E27FC236}">
                  <a16:creationId xmlns:a16="http://schemas.microsoft.com/office/drawing/2014/main" id="{1B2F5301-50CB-D255-4FAE-AA3F4D1D9503}"/>
                </a:ext>
              </a:extLst>
            </p:cNvPr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9" name="Google Shape;131;p13">
              <a:extLst>
                <a:ext uri="{FF2B5EF4-FFF2-40B4-BE49-F238E27FC236}">
                  <a16:creationId xmlns:a16="http://schemas.microsoft.com/office/drawing/2014/main" id="{FFEBFB1A-2E6F-A1AA-CA0A-A22D448469B5}"/>
                </a:ext>
              </a:extLst>
            </p:cNvPr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0" name="Google Shape;132;p13">
              <a:extLst>
                <a:ext uri="{FF2B5EF4-FFF2-40B4-BE49-F238E27FC236}">
                  <a16:creationId xmlns:a16="http://schemas.microsoft.com/office/drawing/2014/main" id="{C292A62E-8065-F285-0755-736AE74356DF}"/>
                </a:ext>
              </a:extLst>
            </p:cNvPr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1" name="Google Shape;133;p13">
              <a:extLst>
                <a:ext uri="{FF2B5EF4-FFF2-40B4-BE49-F238E27FC236}">
                  <a16:creationId xmlns:a16="http://schemas.microsoft.com/office/drawing/2014/main" id="{39947536-2305-54B3-4870-B7A64BCCF9EB}"/>
                </a:ext>
              </a:extLst>
            </p:cNvPr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2" name="Google Shape;134;p13">
              <a:extLst>
                <a:ext uri="{FF2B5EF4-FFF2-40B4-BE49-F238E27FC236}">
                  <a16:creationId xmlns:a16="http://schemas.microsoft.com/office/drawing/2014/main" id="{B50BE7DC-0FD2-ED1D-5CFD-7816B0FEBBA3}"/>
                </a:ext>
              </a:extLst>
            </p:cNvPr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3" name="Google Shape;135;p13">
              <a:extLst>
                <a:ext uri="{FF2B5EF4-FFF2-40B4-BE49-F238E27FC236}">
                  <a16:creationId xmlns:a16="http://schemas.microsoft.com/office/drawing/2014/main" id="{711DC74A-D553-BF69-8A56-A4EBA0CC1894}"/>
                </a:ext>
              </a:extLst>
            </p:cNvPr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4" name="Google Shape;136;p13">
              <a:extLst>
                <a:ext uri="{FF2B5EF4-FFF2-40B4-BE49-F238E27FC236}">
                  <a16:creationId xmlns:a16="http://schemas.microsoft.com/office/drawing/2014/main" id="{BCF10511-D374-AAC6-4E94-69634C852890}"/>
                </a:ext>
              </a:extLst>
            </p:cNvPr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5" name="Google Shape;137;p13">
              <a:extLst>
                <a:ext uri="{FF2B5EF4-FFF2-40B4-BE49-F238E27FC236}">
                  <a16:creationId xmlns:a16="http://schemas.microsoft.com/office/drawing/2014/main" id="{81A8E5DA-19BE-C8F7-DA41-282E1FD77714}"/>
                </a:ext>
              </a:extLst>
            </p:cNvPr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6" name="Google Shape;138;p13">
              <a:extLst>
                <a:ext uri="{FF2B5EF4-FFF2-40B4-BE49-F238E27FC236}">
                  <a16:creationId xmlns:a16="http://schemas.microsoft.com/office/drawing/2014/main" id="{82F5AE7F-48D2-8AEF-9FFB-F94270ED3726}"/>
                </a:ext>
              </a:extLst>
            </p:cNvPr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7" name="Google Shape;139;p13">
              <a:extLst>
                <a:ext uri="{FF2B5EF4-FFF2-40B4-BE49-F238E27FC236}">
                  <a16:creationId xmlns:a16="http://schemas.microsoft.com/office/drawing/2014/main" id="{8612CB79-311D-992F-9BE2-A7D83086B11C}"/>
                </a:ext>
              </a:extLst>
            </p:cNvPr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8" name="Google Shape;140;p13">
              <a:extLst>
                <a:ext uri="{FF2B5EF4-FFF2-40B4-BE49-F238E27FC236}">
                  <a16:creationId xmlns:a16="http://schemas.microsoft.com/office/drawing/2014/main" id="{DBB08C91-BAFA-AA64-C76A-11E23C8EDB85}"/>
                </a:ext>
              </a:extLst>
            </p:cNvPr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9" name="Google Shape;141;p13">
              <a:extLst>
                <a:ext uri="{FF2B5EF4-FFF2-40B4-BE49-F238E27FC236}">
                  <a16:creationId xmlns:a16="http://schemas.microsoft.com/office/drawing/2014/main" id="{2B61E55E-303B-DB65-9912-29D825614EAD}"/>
                </a:ext>
              </a:extLst>
            </p:cNvPr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0" name="Google Shape;142;p13">
              <a:extLst>
                <a:ext uri="{FF2B5EF4-FFF2-40B4-BE49-F238E27FC236}">
                  <a16:creationId xmlns:a16="http://schemas.microsoft.com/office/drawing/2014/main" id="{DD7A3084-560B-1D05-7B4C-3C732B712CF0}"/>
                </a:ext>
              </a:extLst>
            </p:cNvPr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1" name="Google Shape;143;p13">
              <a:extLst>
                <a:ext uri="{FF2B5EF4-FFF2-40B4-BE49-F238E27FC236}">
                  <a16:creationId xmlns:a16="http://schemas.microsoft.com/office/drawing/2014/main" id="{7B79ED77-6439-C9F8-0CEC-483A794D4D7E}"/>
                </a:ext>
              </a:extLst>
            </p:cNvPr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2" name="Google Shape;144;p13">
              <a:extLst>
                <a:ext uri="{FF2B5EF4-FFF2-40B4-BE49-F238E27FC236}">
                  <a16:creationId xmlns:a16="http://schemas.microsoft.com/office/drawing/2014/main" id="{1B1279F4-45E6-EAAE-1C84-03864F6EDF34}"/>
                </a:ext>
              </a:extLst>
            </p:cNvPr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3" name="Google Shape;145;p13">
              <a:extLst>
                <a:ext uri="{FF2B5EF4-FFF2-40B4-BE49-F238E27FC236}">
                  <a16:creationId xmlns:a16="http://schemas.microsoft.com/office/drawing/2014/main" id="{E09AF87C-2606-2847-6F87-A0BBABDBC069}"/>
                </a:ext>
              </a:extLst>
            </p:cNvPr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4" name="Google Shape;146;p13">
              <a:extLst>
                <a:ext uri="{FF2B5EF4-FFF2-40B4-BE49-F238E27FC236}">
                  <a16:creationId xmlns:a16="http://schemas.microsoft.com/office/drawing/2014/main" id="{B40BA593-7834-F656-120E-E265619B3748}"/>
                </a:ext>
              </a:extLst>
            </p:cNvPr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5" name="Google Shape;147;p13">
              <a:extLst>
                <a:ext uri="{FF2B5EF4-FFF2-40B4-BE49-F238E27FC236}">
                  <a16:creationId xmlns:a16="http://schemas.microsoft.com/office/drawing/2014/main" id="{FA1F0172-8C0D-F3BD-2AE7-C73D1F1943EF}"/>
                </a:ext>
              </a:extLst>
            </p:cNvPr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6" name="Google Shape;148;p13">
              <a:extLst>
                <a:ext uri="{FF2B5EF4-FFF2-40B4-BE49-F238E27FC236}">
                  <a16:creationId xmlns:a16="http://schemas.microsoft.com/office/drawing/2014/main" id="{0EB0D28B-7C22-58F7-4D6F-3F4A00B27A35}"/>
                </a:ext>
              </a:extLst>
            </p:cNvPr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7" name="Google Shape;149;p13">
              <a:extLst>
                <a:ext uri="{FF2B5EF4-FFF2-40B4-BE49-F238E27FC236}">
                  <a16:creationId xmlns:a16="http://schemas.microsoft.com/office/drawing/2014/main" id="{5459A445-2278-7AA1-7131-8195A83E647C}"/>
                </a:ext>
              </a:extLst>
            </p:cNvPr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8" name="Google Shape;150;p13">
              <a:extLst>
                <a:ext uri="{FF2B5EF4-FFF2-40B4-BE49-F238E27FC236}">
                  <a16:creationId xmlns:a16="http://schemas.microsoft.com/office/drawing/2014/main" id="{D6D5D4EA-EBF4-60AD-6A47-509F0ED72488}"/>
                </a:ext>
              </a:extLst>
            </p:cNvPr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9" name="Google Shape;151;p13">
              <a:extLst>
                <a:ext uri="{FF2B5EF4-FFF2-40B4-BE49-F238E27FC236}">
                  <a16:creationId xmlns:a16="http://schemas.microsoft.com/office/drawing/2014/main" id="{EC97AD3E-3037-5171-AA8A-DB487BDC5756}"/>
                </a:ext>
              </a:extLst>
            </p:cNvPr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0" name="Google Shape;152;p13">
              <a:extLst>
                <a:ext uri="{FF2B5EF4-FFF2-40B4-BE49-F238E27FC236}">
                  <a16:creationId xmlns:a16="http://schemas.microsoft.com/office/drawing/2014/main" id="{7E3EC001-7F15-F8DB-8EC7-896397A86D41}"/>
                </a:ext>
              </a:extLst>
            </p:cNvPr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1" name="Google Shape;153;p13">
              <a:extLst>
                <a:ext uri="{FF2B5EF4-FFF2-40B4-BE49-F238E27FC236}">
                  <a16:creationId xmlns:a16="http://schemas.microsoft.com/office/drawing/2014/main" id="{65E36BF4-501B-2D6A-13D4-791BAB066B44}"/>
                </a:ext>
              </a:extLst>
            </p:cNvPr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2" name="Google Shape;154;p13">
              <a:extLst>
                <a:ext uri="{FF2B5EF4-FFF2-40B4-BE49-F238E27FC236}">
                  <a16:creationId xmlns:a16="http://schemas.microsoft.com/office/drawing/2014/main" id="{CCBA1A2D-26DA-C669-3E07-1FAE09D81AA3}"/>
                </a:ext>
              </a:extLst>
            </p:cNvPr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3" name="Google Shape;155;p13">
              <a:extLst>
                <a:ext uri="{FF2B5EF4-FFF2-40B4-BE49-F238E27FC236}">
                  <a16:creationId xmlns:a16="http://schemas.microsoft.com/office/drawing/2014/main" id="{CDE03973-CD98-87FF-66C6-5F977B9E8A09}"/>
                </a:ext>
              </a:extLst>
            </p:cNvPr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4" name="Google Shape;156;p13">
              <a:extLst>
                <a:ext uri="{FF2B5EF4-FFF2-40B4-BE49-F238E27FC236}">
                  <a16:creationId xmlns:a16="http://schemas.microsoft.com/office/drawing/2014/main" id="{9D134541-4C0C-823D-67CD-04BB71CA9096}"/>
                </a:ext>
              </a:extLst>
            </p:cNvPr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5" name="Google Shape;157;p13">
              <a:extLst>
                <a:ext uri="{FF2B5EF4-FFF2-40B4-BE49-F238E27FC236}">
                  <a16:creationId xmlns:a16="http://schemas.microsoft.com/office/drawing/2014/main" id="{13F14A7E-AD83-CC67-0506-011B9DE1BA49}"/>
                </a:ext>
              </a:extLst>
            </p:cNvPr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6" name="Google Shape;158;p13">
              <a:extLst>
                <a:ext uri="{FF2B5EF4-FFF2-40B4-BE49-F238E27FC236}">
                  <a16:creationId xmlns:a16="http://schemas.microsoft.com/office/drawing/2014/main" id="{CB34EEE1-DD74-C272-5256-605EBE0A889F}"/>
                </a:ext>
              </a:extLst>
            </p:cNvPr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7" name="Google Shape;159;p13">
              <a:extLst>
                <a:ext uri="{FF2B5EF4-FFF2-40B4-BE49-F238E27FC236}">
                  <a16:creationId xmlns:a16="http://schemas.microsoft.com/office/drawing/2014/main" id="{7383E0EE-2CD0-E1D2-A136-50E3DEC2FB26}"/>
                </a:ext>
              </a:extLst>
            </p:cNvPr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8" name="Google Shape;160;p13">
              <a:extLst>
                <a:ext uri="{FF2B5EF4-FFF2-40B4-BE49-F238E27FC236}">
                  <a16:creationId xmlns:a16="http://schemas.microsoft.com/office/drawing/2014/main" id="{4E1D3CF3-D893-CF64-A903-EB2CD40CF45E}"/>
                </a:ext>
              </a:extLst>
            </p:cNvPr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9" name="Google Shape;161;p13">
              <a:extLst>
                <a:ext uri="{FF2B5EF4-FFF2-40B4-BE49-F238E27FC236}">
                  <a16:creationId xmlns:a16="http://schemas.microsoft.com/office/drawing/2014/main" id="{8B988985-7CDF-2BE9-D499-B0FABE1B30D2}"/>
                </a:ext>
              </a:extLst>
            </p:cNvPr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0" name="Google Shape;162;p13">
              <a:extLst>
                <a:ext uri="{FF2B5EF4-FFF2-40B4-BE49-F238E27FC236}">
                  <a16:creationId xmlns:a16="http://schemas.microsoft.com/office/drawing/2014/main" id="{3962E116-9F62-B6E9-4008-0A7B88C67E82}"/>
                </a:ext>
              </a:extLst>
            </p:cNvPr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1" name="Google Shape;163;p13">
              <a:extLst>
                <a:ext uri="{FF2B5EF4-FFF2-40B4-BE49-F238E27FC236}">
                  <a16:creationId xmlns:a16="http://schemas.microsoft.com/office/drawing/2014/main" id="{A2C6BF19-B6C1-3804-DE89-152C52A66FA9}"/>
                </a:ext>
              </a:extLst>
            </p:cNvPr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8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ne graph with numbers&#10;&#10;Description automatically generated">
            <a:extLst>
              <a:ext uri="{FF2B5EF4-FFF2-40B4-BE49-F238E27FC236}">
                <a16:creationId xmlns:a16="http://schemas.microsoft.com/office/drawing/2014/main" id="{D8C02EBD-6399-70BD-AD52-74B3FDD90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" r="7124"/>
          <a:stretch/>
        </p:blipFill>
        <p:spPr>
          <a:xfrm>
            <a:off x="2033106" y="1016038"/>
            <a:ext cx="5077783" cy="3452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3F498B-9375-A729-C1B0-CAB9853D7E46}"/>
              </a:ext>
            </a:extLst>
          </p:cNvPr>
          <p:cNvSpPr txBox="1"/>
          <p:nvPr/>
        </p:nvSpPr>
        <p:spPr>
          <a:xfrm>
            <a:off x="1664251" y="4312128"/>
            <a:ext cx="581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  <a:cs typeface="+mn-cs"/>
              </a:rPr>
              <a:t>Pay off </a:t>
            </a:r>
          </a:p>
          <a:p>
            <a:pPr algn="ctr"/>
            <a:r>
              <a:rPr lang="th-TH" sz="1600" dirty="0">
                <a:solidFill>
                  <a:schemeClr val="tx1"/>
                </a:solidFill>
                <a:latin typeface="+mn-lt"/>
                <a:cs typeface="+mn-cs"/>
              </a:rPr>
              <a:t>หากธนาคารซื้อหุ้น </a:t>
            </a:r>
            <a:r>
              <a:rPr lang="th-TH" sz="16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ณ วันที่ขาย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option</a:t>
            </a:r>
            <a:r>
              <a:rPr lang="th-TH" sz="16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</a:t>
            </a:r>
            <a:r>
              <a:rPr lang="th-TH" sz="1600" dirty="0">
                <a:solidFill>
                  <a:schemeClr val="tx1"/>
                </a:solidFill>
                <a:latin typeface="+mn-lt"/>
                <a:cs typeface="+mn-cs"/>
              </a:rPr>
              <a:t>เพื่อขายให้แก่นักลงทุน</a:t>
            </a:r>
            <a:endParaRPr lang="en-US" sz="16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32726-D26B-0DED-096D-48C7221157CA}"/>
              </a:ext>
            </a:extLst>
          </p:cNvPr>
          <p:cNvSpPr txBox="1"/>
          <p:nvPr/>
        </p:nvSpPr>
        <p:spPr>
          <a:xfrm>
            <a:off x="1936750" y="185041"/>
            <a:ext cx="527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European call option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(Bank : Sell covered position)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B43CBB-EC27-6180-AED2-4E8FAC80CDA5}"/>
              </a:ext>
            </a:extLst>
          </p:cNvPr>
          <p:cNvGrpSpPr/>
          <p:nvPr/>
        </p:nvGrpSpPr>
        <p:grpSpPr>
          <a:xfrm>
            <a:off x="-818857" y="-627401"/>
            <a:ext cx="2609917" cy="2164668"/>
            <a:chOff x="-818857" y="-627401"/>
            <a:chExt cx="2609917" cy="216466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1EB57BD-06B6-6531-FF19-A96D2D2A9160}"/>
                </a:ext>
              </a:extLst>
            </p:cNvPr>
            <p:cNvSpPr/>
            <p:nvPr/>
          </p:nvSpPr>
          <p:spPr>
            <a:xfrm rot="6013514">
              <a:off x="-658145" y="-7881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9C3FE6-6C45-B0FC-F6AF-8BAF4AFE8AE8}"/>
                </a:ext>
              </a:extLst>
            </p:cNvPr>
            <p:cNvSpPr/>
            <p:nvPr/>
          </p:nvSpPr>
          <p:spPr>
            <a:xfrm rot="6013514">
              <a:off x="-381920" y="-6357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B4223BF-9B76-95BB-CEF6-74E00FE1DFB5}"/>
              </a:ext>
            </a:extLst>
          </p:cNvPr>
          <p:cNvGrpSpPr/>
          <p:nvPr/>
        </p:nvGrpSpPr>
        <p:grpSpPr>
          <a:xfrm>
            <a:off x="-1348526" y="4295816"/>
            <a:ext cx="2609917" cy="2164668"/>
            <a:chOff x="-1348526" y="4295816"/>
            <a:chExt cx="2609917" cy="216466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324A7E-BC38-DD80-DA57-B00851CC1716}"/>
                </a:ext>
              </a:extLst>
            </p:cNvPr>
            <p:cNvSpPr/>
            <p:nvPr/>
          </p:nvSpPr>
          <p:spPr>
            <a:xfrm rot="3186491">
              <a:off x="-1187814" y="41351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33CEDA-88CC-9F70-B670-98977D39907E}"/>
                </a:ext>
              </a:extLst>
            </p:cNvPr>
            <p:cNvSpPr/>
            <p:nvPr/>
          </p:nvSpPr>
          <p:spPr>
            <a:xfrm rot="3186491">
              <a:off x="-911589" y="42875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</p:spTree>
    <p:extLst>
      <p:ext uri="{BB962C8B-B14F-4D97-AF65-F5344CB8AC3E}">
        <p14:creationId xmlns:p14="http://schemas.microsoft.com/office/powerpoint/2010/main" val="209101914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2434;p29">
            <a:extLst>
              <a:ext uri="{FF2B5EF4-FFF2-40B4-BE49-F238E27FC236}">
                <a16:creationId xmlns:a16="http://schemas.microsoft.com/office/drawing/2014/main" id="{5105BE66-9FDF-BB87-76F7-873FD500AC45}"/>
              </a:ext>
            </a:extLst>
          </p:cNvPr>
          <p:cNvGrpSpPr/>
          <p:nvPr/>
        </p:nvGrpSpPr>
        <p:grpSpPr>
          <a:xfrm>
            <a:off x="4119613" y="1406807"/>
            <a:ext cx="3992368" cy="2741013"/>
            <a:chOff x="2693250" y="2047950"/>
            <a:chExt cx="3406050" cy="2074325"/>
          </a:xfrm>
        </p:grpSpPr>
        <p:sp>
          <p:nvSpPr>
            <p:cNvPr id="19" name="Google Shape;2435;p29">
              <a:extLst>
                <a:ext uri="{FF2B5EF4-FFF2-40B4-BE49-F238E27FC236}">
                  <a16:creationId xmlns:a16="http://schemas.microsoft.com/office/drawing/2014/main" id="{CD724592-F3DD-17A1-34DD-7F8CF0A2CC74}"/>
                </a:ext>
              </a:extLst>
            </p:cNvPr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Google Shape;2436;p29">
              <a:extLst>
                <a:ext uri="{FF2B5EF4-FFF2-40B4-BE49-F238E27FC236}">
                  <a16:creationId xmlns:a16="http://schemas.microsoft.com/office/drawing/2014/main" id="{EA982AD5-9C17-EC71-9186-E356A36110B7}"/>
                </a:ext>
              </a:extLst>
            </p:cNvPr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1" name="Google Shape;2437;p29">
              <a:extLst>
                <a:ext uri="{FF2B5EF4-FFF2-40B4-BE49-F238E27FC236}">
                  <a16:creationId xmlns:a16="http://schemas.microsoft.com/office/drawing/2014/main" id="{BC49EB9A-A805-1A6A-3E16-8CD381781188}"/>
                </a:ext>
              </a:extLst>
            </p:cNvPr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2" name="Google Shape;2438;p29">
              <a:extLst>
                <a:ext uri="{FF2B5EF4-FFF2-40B4-BE49-F238E27FC236}">
                  <a16:creationId xmlns:a16="http://schemas.microsoft.com/office/drawing/2014/main" id="{ADCBAC0E-D388-E2EB-01AD-7AEA2A199D69}"/>
                </a:ext>
              </a:extLst>
            </p:cNvPr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549BA4-DF19-BB7C-DE0B-599CAFD60900}"/>
              </a:ext>
            </a:extLst>
          </p:cNvPr>
          <p:cNvSpPr txBox="1"/>
          <p:nvPr/>
        </p:nvSpPr>
        <p:spPr>
          <a:xfrm>
            <a:off x="770216" y="3936037"/>
            <a:ext cx="2615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Prompt" panose="00000500000000000000" pitchFamily="2" charset="-34"/>
                <a:cs typeface="+mj-cs"/>
              </a:rPr>
              <a:t>จากสูตรแบ่งได้เป็น 3 กรณี</a:t>
            </a:r>
            <a:endParaRPr lang="en-US" sz="1600" dirty="0">
              <a:latin typeface="Prompt" panose="00000500000000000000" pitchFamily="2" charset="-34"/>
              <a:cs typeface="+mj-cs"/>
            </a:endParaRPr>
          </a:p>
        </p:txBody>
      </p:sp>
      <p:sp>
        <p:nvSpPr>
          <p:cNvPr id="230" name="Google Shape;2573;p29">
            <a:extLst>
              <a:ext uri="{FF2B5EF4-FFF2-40B4-BE49-F238E27FC236}">
                <a16:creationId xmlns:a16="http://schemas.microsoft.com/office/drawing/2014/main" id="{9F7D9C0B-AB77-93CF-2B40-CBDCED3917C4}"/>
              </a:ext>
            </a:extLst>
          </p:cNvPr>
          <p:cNvSpPr txBox="1"/>
          <p:nvPr/>
        </p:nvSpPr>
        <p:spPr>
          <a:xfrm>
            <a:off x="4306965" y="173922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S = </a:t>
            </a:r>
            <a:r>
              <a:rPr lang="th-TH" sz="1300" dirty="0">
                <a:latin typeface="Prompt" panose="00000500000000000000" pitchFamily="2" charset="-34"/>
                <a:ea typeface="Fira Sans Medium"/>
                <a:cs typeface="Fira Sans Medium"/>
                <a:sym typeface="Fira Sans Medium"/>
              </a:rPr>
              <a:t>51</a:t>
            </a:r>
            <a:endParaRPr sz="1300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31" name="Google Shape;2574;p29">
            <a:extLst>
              <a:ext uri="{FF2B5EF4-FFF2-40B4-BE49-F238E27FC236}">
                <a16:creationId xmlns:a16="http://schemas.microsoft.com/office/drawing/2014/main" id="{F665538A-1CC3-BA8A-7A56-AEAD4509ECEC}"/>
              </a:ext>
            </a:extLst>
          </p:cNvPr>
          <p:cNvSpPr txBox="1"/>
          <p:nvPr/>
        </p:nvSpPr>
        <p:spPr>
          <a:xfrm>
            <a:off x="4306965" y="1999724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 &lt;</a:t>
            </a:r>
            <a:r>
              <a:rPr lang="th-TH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Strike Price</a:t>
            </a:r>
            <a:endParaRPr sz="1100" dirty="0">
              <a:latin typeface="Prompt" panose="00000500000000000000" pitchFamily="2" charset="-34"/>
              <a:ea typeface="Fira Sans"/>
              <a:cs typeface="Prompt" panose="00000500000000000000" pitchFamily="2" charset="-34"/>
              <a:sym typeface="Fira Sans"/>
            </a:endParaRPr>
          </a:p>
        </p:txBody>
      </p:sp>
      <p:sp>
        <p:nvSpPr>
          <p:cNvPr id="232" name="Google Shape;2575;p29">
            <a:extLst>
              <a:ext uri="{FF2B5EF4-FFF2-40B4-BE49-F238E27FC236}">
                <a16:creationId xmlns:a16="http://schemas.microsoft.com/office/drawing/2014/main" id="{2AFD99AC-85ED-FCBF-FF32-C8DCFECF624B}"/>
              </a:ext>
            </a:extLst>
          </p:cNvPr>
          <p:cNvSpPr txBox="1"/>
          <p:nvPr/>
        </p:nvSpPr>
        <p:spPr>
          <a:xfrm>
            <a:off x="6412840" y="1739225"/>
            <a:ext cx="250469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Net revenue </a:t>
            </a:r>
            <a:r>
              <a:rPr lang="en-US" sz="1300" dirty="0">
                <a:solidFill>
                  <a:srgbClr val="202124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= </a:t>
            </a:r>
            <a:r>
              <a:rPr lang="en-US" sz="1300" dirty="0">
                <a:solidFill>
                  <a:srgbClr val="00B050"/>
                </a:solidFill>
                <a:latin typeface="+mj-lt"/>
                <a:ea typeface="Fira Sans Medium"/>
                <a:cs typeface="Prompt" panose="00000500000000000000" pitchFamily="2" charset="-34"/>
                <a:sym typeface="Fira Sans Medium"/>
              </a:rPr>
              <a:t>1,919,650</a:t>
            </a:r>
            <a:endParaRPr sz="1300" dirty="0">
              <a:solidFill>
                <a:srgbClr val="00B050"/>
              </a:solidFill>
              <a:latin typeface="+mj-lt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Google Shape;2576;p29">
                <a:extLst>
                  <a:ext uri="{FF2B5EF4-FFF2-40B4-BE49-F238E27FC236}">
                    <a16:creationId xmlns:a16="http://schemas.microsoft.com/office/drawing/2014/main" id="{164DB620-7AB6-886A-104C-D566C9B861F3}"/>
                  </a:ext>
                </a:extLst>
              </p:cNvPr>
              <p:cNvSpPr txBox="1"/>
              <p:nvPr/>
            </p:nvSpPr>
            <p:spPr>
              <a:xfrm>
                <a:off x="6302724" y="1999724"/>
                <a:ext cx="2724925" cy="1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919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650+</m:t>
                      </m:r>
                      <m:d>
                        <m:dPr>
                          <m:ctrlPr>
                            <a:rPr lang="th-TH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0×</m:t>
                          </m:r>
                          <m:sSup>
                            <m:sSupPr>
                              <m:ctrlPr>
                                <a:rPr lang="en-US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233" name="Google Shape;2576;p29">
                <a:extLst>
                  <a:ext uri="{FF2B5EF4-FFF2-40B4-BE49-F238E27FC236}">
                    <a16:creationId xmlns:a16="http://schemas.microsoft.com/office/drawing/2014/main" id="{164DB620-7AB6-886A-104C-D566C9B86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724" y="1999724"/>
                <a:ext cx="2724925" cy="194700"/>
              </a:xfrm>
              <a:prstGeom prst="rect">
                <a:avLst/>
              </a:prstGeom>
              <a:blipFill>
                <a:blip r:embed="rId3"/>
                <a:stretch>
                  <a:fillRect t="-6250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Google Shape;2577;p29">
            <a:extLst>
              <a:ext uri="{FF2B5EF4-FFF2-40B4-BE49-F238E27FC236}">
                <a16:creationId xmlns:a16="http://schemas.microsoft.com/office/drawing/2014/main" id="{30CD808E-9B34-1150-E8FF-FA3096BD01A2}"/>
              </a:ext>
            </a:extLst>
          </p:cNvPr>
          <p:cNvSpPr txBox="1"/>
          <p:nvPr/>
        </p:nvSpPr>
        <p:spPr>
          <a:xfrm>
            <a:off x="4306965" y="3080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S = </a:t>
            </a:r>
            <a:r>
              <a:rPr lang="th-TH" sz="1300" dirty="0">
                <a:latin typeface="Prompt" panose="00000500000000000000" pitchFamily="2" charset="-34"/>
                <a:ea typeface="Fira Sans Medium"/>
                <a:cs typeface="Fira Sans Medium"/>
                <a:sym typeface="Fira Sans Medium"/>
              </a:rPr>
              <a:t>53.9357...</a:t>
            </a:r>
            <a:endParaRPr sz="1300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35" name="Google Shape;2578;p29">
            <a:extLst>
              <a:ext uri="{FF2B5EF4-FFF2-40B4-BE49-F238E27FC236}">
                <a16:creationId xmlns:a16="http://schemas.microsoft.com/office/drawing/2014/main" id="{164B6F5D-52CE-FBA7-FEF7-8926653AB028}"/>
              </a:ext>
            </a:extLst>
          </p:cNvPr>
          <p:cNvSpPr txBox="1"/>
          <p:nvPr/>
        </p:nvSpPr>
        <p:spPr>
          <a:xfrm>
            <a:off x="4306965" y="3341677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 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&gt;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Strike Price</a:t>
            </a:r>
          </a:p>
        </p:txBody>
      </p:sp>
      <p:sp>
        <p:nvSpPr>
          <p:cNvPr id="236" name="Google Shape;2579;p29">
            <a:extLst>
              <a:ext uri="{FF2B5EF4-FFF2-40B4-BE49-F238E27FC236}">
                <a16:creationId xmlns:a16="http://schemas.microsoft.com/office/drawing/2014/main" id="{C8D8FDCA-87A9-2B13-4954-7B4F84831AA2}"/>
              </a:ext>
            </a:extLst>
          </p:cNvPr>
          <p:cNvSpPr txBox="1"/>
          <p:nvPr/>
        </p:nvSpPr>
        <p:spPr>
          <a:xfrm>
            <a:off x="6593586" y="3080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Net revenue </a:t>
            </a:r>
            <a:r>
              <a:rPr lang="en-US" sz="1600" dirty="0">
                <a:solidFill>
                  <a:srgbClr val="202124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=</a:t>
            </a:r>
            <a:r>
              <a:rPr lang="en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 0</a:t>
            </a:r>
            <a:endParaRPr sz="1300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38" name="Google Shape;2581;p29">
            <a:extLst>
              <a:ext uri="{FF2B5EF4-FFF2-40B4-BE49-F238E27FC236}">
                <a16:creationId xmlns:a16="http://schemas.microsoft.com/office/drawing/2014/main" id="{DEBD953D-A147-EB51-474A-4542DC1B8614}"/>
              </a:ext>
            </a:extLst>
          </p:cNvPr>
          <p:cNvSpPr txBox="1"/>
          <p:nvPr/>
        </p:nvSpPr>
        <p:spPr>
          <a:xfrm>
            <a:off x="4306965" y="442578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S = 5</a:t>
            </a:r>
            <a:r>
              <a:rPr lang="th-TH" sz="1300" dirty="0">
                <a:latin typeface="Prompt" panose="00000500000000000000" pitchFamily="2" charset="-34"/>
                <a:ea typeface="Fira Sans Medium"/>
                <a:cs typeface="Fira Sans Medium"/>
                <a:sym typeface="Fira Sans Medium"/>
              </a:rPr>
              <a:t>6</a:t>
            </a:r>
            <a:endParaRPr sz="1300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39" name="Google Shape;2582;p29">
            <a:extLst>
              <a:ext uri="{FF2B5EF4-FFF2-40B4-BE49-F238E27FC236}">
                <a16:creationId xmlns:a16="http://schemas.microsoft.com/office/drawing/2014/main" id="{EAD7566C-69CD-C307-35E9-B2695208E0CA}"/>
              </a:ext>
            </a:extLst>
          </p:cNvPr>
          <p:cNvSpPr txBox="1"/>
          <p:nvPr/>
        </p:nvSpPr>
        <p:spPr>
          <a:xfrm>
            <a:off x="4306965" y="4672473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 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&gt;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 Strike Price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3B05E6B-551A-9ED9-5715-1FDFF3F2BAEC}"/>
              </a:ext>
            </a:extLst>
          </p:cNvPr>
          <p:cNvSpPr txBox="1"/>
          <p:nvPr/>
        </p:nvSpPr>
        <p:spPr>
          <a:xfrm>
            <a:off x="502024" y="2538302"/>
            <a:ext cx="3151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th-TH" sz="1200" dirty="0">
                <a:solidFill>
                  <a:srgbClr val="C00000"/>
                </a:solidFill>
                <a:latin typeface="+mj-lt"/>
                <a:cs typeface="+mj-cs"/>
              </a:rPr>
              <a:t>ให้ </a:t>
            </a:r>
            <a:r>
              <a:rPr lang="en-US" sz="1200" dirty="0">
                <a:solidFill>
                  <a:srgbClr val="C00000"/>
                </a:solidFill>
                <a:latin typeface="+mj-lt"/>
                <a:cs typeface="+mj-cs"/>
              </a:rPr>
              <a:t>S </a:t>
            </a:r>
            <a:r>
              <a:rPr lang="th-TH" sz="1200" dirty="0">
                <a:solidFill>
                  <a:srgbClr val="C00000"/>
                </a:solidFill>
                <a:latin typeface="+mj-lt"/>
                <a:cs typeface="+mj-cs"/>
              </a:rPr>
              <a:t>แทนราคาต่อหุ้นของหุ้น ณ เวลาใช้สิทธิ </a:t>
            </a:r>
            <a:endParaRPr lang="en-US" sz="1200" dirty="0">
              <a:solidFill>
                <a:srgbClr val="C00000"/>
              </a:solidFill>
              <a:latin typeface="+mj-lt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76;p29">
                <a:extLst>
                  <a:ext uri="{FF2B5EF4-FFF2-40B4-BE49-F238E27FC236}">
                    <a16:creationId xmlns:a16="http://schemas.microsoft.com/office/drawing/2014/main" id="{4FE74F9C-7F08-9B3A-945E-18C983FE459C}"/>
                  </a:ext>
                </a:extLst>
              </p:cNvPr>
              <p:cNvSpPr txBox="1"/>
              <p:nvPr/>
            </p:nvSpPr>
            <p:spPr>
              <a:xfrm>
                <a:off x="6302724" y="4672473"/>
                <a:ext cx="2724925" cy="1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919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650+</m:t>
                      </m:r>
                      <m:d>
                        <m:dPr>
                          <m:ctrlPr>
                            <a:rPr lang="th-TH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(52−56)</m:t>
                          </m:r>
                          <m:sSup>
                            <m:sSupPr>
                              <m:ctrlPr>
                                <a:rPr lang="en-US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3" name="Google Shape;2576;p29">
                <a:extLst>
                  <a:ext uri="{FF2B5EF4-FFF2-40B4-BE49-F238E27FC236}">
                    <a16:creationId xmlns:a16="http://schemas.microsoft.com/office/drawing/2014/main" id="{4FE74F9C-7F08-9B3A-945E-18C983FE4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724" y="4672473"/>
                <a:ext cx="2724925" cy="194700"/>
              </a:xfrm>
              <a:prstGeom prst="rect">
                <a:avLst/>
              </a:prstGeom>
              <a:blipFill>
                <a:blip r:embed="rId4"/>
                <a:stretch>
                  <a:fillRect t="-9375" b="-37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76;p29">
                <a:extLst>
                  <a:ext uri="{FF2B5EF4-FFF2-40B4-BE49-F238E27FC236}">
                    <a16:creationId xmlns:a16="http://schemas.microsoft.com/office/drawing/2014/main" id="{BDDF91D9-8EE5-677D-0C20-1D2E588B0DB0}"/>
                  </a:ext>
                </a:extLst>
              </p:cNvPr>
              <p:cNvSpPr txBox="1"/>
              <p:nvPr/>
            </p:nvSpPr>
            <p:spPr>
              <a:xfrm>
                <a:off x="6302724" y="3343870"/>
                <a:ext cx="2724925" cy="1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919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650+</m:t>
                      </m:r>
                      <m:d>
                        <m:dPr>
                          <m:ctrlPr>
                            <a:rPr lang="th-TH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(52−53.9357)×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schemeClr val="tx1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4" name="Google Shape;2576;p29">
                <a:extLst>
                  <a:ext uri="{FF2B5EF4-FFF2-40B4-BE49-F238E27FC236}">
                    <a16:creationId xmlns:a16="http://schemas.microsoft.com/office/drawing/2014/main" id="{BDDF91D9-8EE5-677D-0C20-1D2E588B0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724" y="3343870"/>
                <a:ext cx="2724925" cy="194700"/>
              </a:xfrm>
              <a:prstGeom prst="rect">
                <a:avLst/>
              </a:prstGeom>
              <a:blipFill>
                <a:blip r:embed="rId5"/>
                <a:stretch>
                  <a:fillRect t="-12903" b="-387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2575;p29">
            <a:extLst>
              <a:ext uri="{FF2B5EF4-FFF2-40B4-BE49-F238E27FC236}">
                <a16:creationId xmlns:a16="http://schemas.microsoft.com/office/drawing/2014/main" id="{E93E9C29-912F-91CA-DA0D-77A6E718FBB8}"/>
              </a:ext>
            </a:extLst>
          </p:cNvPr>
          <p:cNvSpPr txBox="1"/>
          <p:nvPr/>
        </p:nvSpPr>
        <p:spPr>
          <a:xfrm>
            <a:off x="6412840" y="4425780"/>
            <a:ext cx="250469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Net revenue = </a:t>
            </a:r>
            <a:r>
              <a:rPr lang="en-US" sz="1300" dirty="0">
                <a:solidFill>
                  <a:srgbClr val="C00000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(-2,047,155)</a:t>
            </a:r>
            <a:endParaRPr sz="1300" dirty="0">
              <a:solidFill>
                <a:srgbClr val="C00000"/>
              </a:solidFill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6" name="Google Shape;2482;p29">
            <a:extLst>
              <a:ext uri="{FF2B5EF4-FFF2-40B4-BE49-F238E27FC236}">
                <a16:creationId xmlns:a16="http://schemas.microsoft.com/office/drawing/2014/main" id="{3EDDF09D-9B31-B47C-CD88-6A2A5467B61A}"/>
              </a:ext>
            </a:extLst>
          </p:cNvPr>
          <p:cNvSpPr/>
          <p:nvPr/>
        </p:nvSpPr>
        <p:spPr>
          <a:xfrm>
            <a:off x="4872115" y="3782948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0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0" y="19476"/>
                </a:cubicBezTo>
                <a:lnTo>
                  <a:pt x="28217" y="19476"/>
                </a:lnTo>
                <a:cubicBezTo>
                  <a:pt x="29579" y="19476"/>
                  <a:pt x="30687" y="18368"/>
                  <a:pt x="30687" y="17006"/>
                </a:cubicBezTo>
                <a:lnTo>
                  <a:pt x="30687" y="2470"/>
                </a:lnTo>
                <a:cubicBezTo>
                  <a:pt x="30687" y="1109"/>
                  <a:pt x="29579" y="0"/>
                  <a:pt x="282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cs typeface="Prompt" panose="00000500000000000000" pitchFamily="2" charset="-34"/>
              </a:rPr>
              <a:t>S &gt; K</a:t>
            </a:r>
            <a:endParaRPr dirty="0">
              <a:latin typeface="+mj-lt"/>
              <a:cs typeface="Prompt" panose="00000500000000000000" pitchFamily="2" charset="-34"/>
            </a:endParaRPr>
          </a:p>
        </p:txBody>
      </p:sp>
      <p:sp>
        <p:nvSpPr>
          <p:cNvPr id="8" name="Google Shape;2506;p29">
            <a:extLst>
              <a:ext uri="{FF2B5EF4-FFF2-40B4-BE49-F238E27FC236}">
                <a16:creationId xmlns:a16="http://schemas.microsoft.com/office/drawing/2014/main" id="{64DE8BB0-FE04-2296-6672-0116E8CB0A25}"/>
              </a:ext>
            </a:extLst>
          </p:cNvPr>
          <p:cNvSpPr/>
          <p:nvPr/>
        </p:nvSpPr>
        <p:spPr>
          <a:xfrm>
            <a:off x="7105707" y="3782948"/>
            <a:ext cx="1243270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1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1" y="19476"/>
                </a:cubicBezTo>
                <a:lnTo>
                  <a:pt x="28218" y="19476"/>
                </a:lnTo>
                <a:cubicBezTo>
                  <a:pt x="29579" y="19476"/>
                  <a:pt x="30688" y="18368"/>
                  <a:pt x="30688" y="17006"/>
                </a:cubicBezTo>
                <a:lnTo>
                  <a:pt x="30688" y="2470"/>
                </a:lnTo>
                <a:cubicBezTo>
                  <a:pt x="30688" y="1109"/>
                  <a:pt x="29579" y="0"/>
                  <a:pt x="2821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นักลงทุน</a:t>
            </a:r>
            <a:br>
              <a:rPr lang="th-TH" dirty="0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th-TH" dirty="0">
                <a:solidFill>
                  <a:srgbClr val="F2A365"/>
                </a:solidFill>
                <a:latin typeface="+mj-lt"/>
                <a:cs typeface="+mj-cs"/>
              </a:rPr>
              <a:t>ใช้</a:t>
            </a: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สิทธิซื้อ</a:t>
            </a:r>
            <a:endParaRPr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9" name="Google Shape;2450;p29">
            <a:extLst>
              <a:ext uri="{FF2B5EF4-FFF2-40B4-BE49-F238E27FC236}">
                <a16:creationId xmlns:a16="http://schemas.microsoft.com/office/drawing/2014/main" id="{8AA318F8-26EE-BB4F-F666-BF6AA6AC4E7D}"/>
              </a:ext>
            </a:extLst>
          </p:cNvPr>
          <p:cNvSpPr/>
          <p:nvPr/>
        </p:nvSpPr>
        <p:spPr>
          <a:xfrm>
            <a:off x="4872115" y="2437531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+mj-lt"/>
                <a:cs typeface="Prompt" panose="00000500000000000000" pitchFamily="2" charset="-34"/>
              </a:rPr>
              <a:t>(S = 53.93) &gt; K</a:t>
            </a:r>
            <a:endParaRPr sz="900" dirty="0">
              <a:latin typeface="+mj-lt"/>
              <a:cs typeface="Prompt" panose="00000500000000000000" pitchFamily="2" charset="-34"/>
            </a:endParaRPr>
          </a:p>
        </p:txBody>
      </p:sp>
      <p:sp>
        <p:nvSpPr>
          <p:cNvPr id="10" name="Google Shape;2526;p29">
            <a:extLst>
              <a:ext uri="{FF2B5EF4-FFF2-40B4-BE49-F238E27FC236}">
                <a16:creationId xmlns:a16="http://schemas.microsoft.com/office/drawing/2014/main" id="{D0448B46-9151-B742-E1F8-EC1E61D89D95}"/>
              </a:ext>
            </a:extLst>
          </p:cNvPr>
          <p:cNvSpPr/>
          <p:nvPr/>
        </p:nvSpPr>
        <p:spPr>
          <a:xfrm>
            <a:off x="7105707" y="2437531"/>
            <a:ext cx="1243270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ธนาคาร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ไม่มีรายได้</a:t>
            </a:r>
            <a:endParaRPr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11" name="Google Shape;2440;p29">
            <a:extLst>
              <a:ext uri="{FF2B5EF4-FFF2-40B4-BE49-F238E27FC236}">
                <a16:creationId xmlns:a16="http://schemas.microsoft.com/office/drawing/2014/main" id="{7F55BAE0-BC82-A534-B79A-B72FDB7C70C9}"/>
              </a:ext>
            </a:extLst>
          </p:cNvPr>
          <p:cNvSpPr/>
          <p:nvPr/>
        </p:nvSpPr>
        <p:spPr>
          <a:xfrm>
            <a:off x="4872115" y="1092148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cs typeface="Prompt" panose="00000500000000000000" pitchFamily="2" charset="-34"/>
              </a:rPr>
              <a:t>S &lt; K</a:t>
            </a:r>
            <a:endParaRPr dirty="0">
              <a:latin typeface="+mj-lt"/>
              <a:cs typeface="Prompt" panose="00000500000000000000" pitchFamily="2" charset="-34"/>
            </a:endParaRPr>
          </a:p>
        </p:txBody>
      </p:sp>
      <p:sp>
        <p:nvSpPr>
          <p:cNvPr id="13" name="Google Shape;2515;p29">
            <a:extLst>
              <a:ext uri="{FF2B5EF4-FFF2-40B4-BE49-F238E27FC236}">
                <a16:creationId xmlns:a16="http://schemas.microsoft.com/office/drawing/2014/main" id="{31C12D8F-2339-E8CA-136A-0D98A9EF2268}"/>
              </a:ext>
            </a:extLst>
          </p:cNvPr>
          <p:cNvSpPr/>
          <p:nvPr/>
        </p:nvSpPr>
        <p:spPr>
          <a:xfrm>
            <a:off x="7105707" y="1092148"/>
            <a:ext cx="1243270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นักลงทุน</a:t>
            </a:r>
            <a:br>
              <a:rPr lang="th-TH" dirty="0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th-TH" dirty="0">
                <a:solidFill>
                  <a:srgbClr val="F2A365"/>
                </a:solidFill>
                <a:latin typeface="+mj-lt"/>
                <a:cs typeface="+mj-cs"/>
              </a:rPr>
              <a:t>ไม่ใช้</a:t>
            </a:r>
            <a:r>
              <a:rPr lang="th-TH" dirty="0">
                <a:solidFill>
                  <a:schemeClr val="bg1"/>
                </a:solidFill>
                <a:latin typeface="+mj-lt"/>
                <a:cs typeface="+mj-cs"/>
              </a:rPr>
              <a:t>สิทธิซื้อ</a:t>
            </a:r>
            <a:endParaRPr dirty="0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785D0-7B73-64E8-2F4D-17D1417186EC}"/>
              </a:ext>
            </a:extLst>
          </p:cNvPr>
          <p:cNvSpPr txBox="1"/>
          <p:nvPr/>
        </p:nvSpPr>
        <p:spPr>
          <a:xfrm>
            <a:off x="139591" y="1691302"/>
            <a:ext cx="3876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200" dirty="0">
                <a:latin typeface="+mn-lt"/>
                <a:cs typeface="+mn-cs"/>
              </a:rPr>
              <a:t>สมมติว่าธนาคารเลือกวิธีซื้อหุ้นสำหรับขายให้นักลงทุนโดย</a:t>
            </a:r>
            <a:br>
              <a:rPr lang="th-TH" sz="1200" dirty="0">
                <a:latin typeface="+mn-lt"/>
                <a:cs typeface="+mn-cs"/>
              </a:rPr>
            </a:br>
            <a:r>
              <a:rPr lang="th-TH" sz="1200" dirty="0">
                <a:solidFill>
                  <a:schemeClr val="accent5"/>
                </a:solidFill>
                <a:latin typeface="+mn-lt"/>
                <a:cs typeface="+mn-cs"/>
              </a:rPr>
              <a:t>ธนาคารซื้อหุ้น ณ วันหมดอายุ / ใช้สิทธิ </a:t>
            </a:r>
            <a:r>
              <a:rPr lang="en-US" sz="1200" dirty="0">
                <a:solidFill>
                  <a:schemeClr val="accent5"/>
                </a:solidFill>
                <a:latin typeface="+mn-lt"/>
                <a:cs typeface="+mn-cs"/>
              </a:rPr>
              <a:t>call option</a:t>
            </a:r>
            <a:br>
              <a:rPr lang="th-TH" sz="12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ธนาคารมีค่าใช้จ่ายในการซื้อหุ้นทั้งหมด </a:t>
            </a:r>
            <a:br>
              <a:rPr lang="th-TH" sz="1200" dirty="0">
                <a:latin typeface="+mn-lt"/>
                <a:cs typeface="+mn-cs"/>
              </a:rPr>
            </a:br>
            <a:r>
              <a:rPr lang="en-US" sz="1200" dirty="0">
                <a:solidFill>
                  <a:schemeClr val="tx1"/>
                </a:solidFill>
                <a:latin typeface="+mn-lt"/>
                <a:cs typeface="+mn-cs"/>
              </a:rPr>
              <a:t>$S x 1,000,000</a:t>
            </a:r>
            <a:r>
              <a:rPr lang="th-TH" sz="1200" dirty="0">
                <a:solidFill>
                  <a:schemeClr val="tx1"/>
                </a:solidFill>
                <a:latin typeface="+mn-lt"/>
                <a:cs typeface="+mn-cs"/>
              </a:rPr>
              <a:t> สิทธิ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EB084-67C5-4B34-FDC7-59A9D71ED661}"/>
              </a:ext>
            </a:extLst>
          </p:cNvPr>
          <p:cNvGrpSpPr/>
          <p:nvPr/>
        </p:nvGrpSpPr>
        <p:grpSpPr>
          <a:xfrm>
            <a:off x="-818857" y="-627401"/>
            <a:ext cx="2609917" cy="2164668"/>
            <a:chOff x="-818857" y="-627401"/>
            <a:chExt cx="2609917" cy="216466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C752DB-72B7-B8A6-8AD7-2BB79FF71F51}"/>
                </a:ext>
              </a:extLst>
            </p:cNvPr>
            <p:cNvSpPr/>
            <p:nvPr/>
          </p:nvSpPr>
          <p:spPr>
            <a:xfrm rot="6013514">
              <a:off x="-658145" y="-7881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1FCB81-3BA4-D550-EE2D-05CD46DB3684}"/>
                </a:ext>
              </a:extLst>
            </p:cNvPr>
            <p:cNvSpPr/>
            <p:nvPr/>
          </p:nvSpPr>
          <p:spPr>
            <a:xfrm rot="6013514">
              <a:off x="-381920" y="-6357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CE45DF-AF03-2D7D-375C-2922A956E923}"/>
              </a:ext>
            </a:extLst>
          </p:cNvPr>
          <p:cNvGrpSpPr/>
          <p:nvPr/>
        </p:nvGrpSpPr>
        <p:grpSpPr>
          <a:xfrm>
            <a:off x="-1348526" y="4295816"/>
            <a:ext cx="2609917" cy="2164668"/>
            <a:chOff x="-1348526" y="4295816"/>
            <a:chExt cx="2609917" cy="216466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63E698-972D-5985-D681-326D2F8A7701}"/>
                </a:ext>
              </a:extLst>
            </p:cNvPr>
            <p:cNvSpPr/>
            <p:nvPr/>
          </p:nvSpPr>
          <p:spPr>
            <a:xfrm rot="3186491">
              <a:off x="-1187814" y="41351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6216BF8-60F2-C58C-D05D-58CC78931E3E}"/>
                </a:ext>
              </a:extLst>
            </p:cNvPr>
            <p:cNvSpPr/>
            <p:nvPr/>
          </p:nvSpPr>
          <p:spPr>
            <a:xfrm rot="3186491">
              <a:off x="-911589" y="42875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AF066A4-9DE8-8360-27FB-299FD31670FE}"/>
              </a:ext>
            </a:extLst>
          </p:cNvPr>
          <p:cNvSpPr txBox="1"/>
          <p:nvPr/>
        </p:nvSpPr>
        <p:spPr>
          <a:xfrm>
            <a:off x="749296" y="185041"/>
            <a:ext cx="76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European call option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(Bank : Sell naked position / short position)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1320C1-6971-D445-3FF9-0F7387F1F834}"/>
                  </a:ext>
                </a:extLst>
              </p:cNvPr>
              <p:cNvSpPr txBox="1"/>
              <p:nvPr/>
            </p:nvSpPr>
            <p:spPr>
              <a:xfrm>
                <a:off x="502024" y="3507240"/>
                <a:ext cx="3151645" cy="31022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919</m:t>
                      </m:r>
                      <m:r>
                        <a:rPr lang="en-US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650+(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0,52−</m:t>
                              </m:r>
                              <m: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−0.025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2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rgbClr val="00B0F0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C1320C1-6971-D445-3FF9-0F7387F1F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4" y="3507240"/>
                <a:ext cx="3151645" cy="310227"/>
              </a:xfrm>
              <a:prstGeom prst="roundRect">
                <a:avLst/>
              </a:prstGeom>
              <a:blipFill>
                <a:blip r:embed="rId6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82CE6-7CE7-2A31-6000-5FC51C7156F1}"/>
                  </a:ext>
                </a:extLst>
              </p:cNvPr>
              <p:cNvSpPr txBox="1"/>
              <p:nvPr/>
            </p:nvSpPr>
            <p:spPr>
              <a:xfrm>
                <a:off x="481289" y="2993711"/>
                <a:ext cx="3151645" cy="38570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50" b="0" dirty="0">
                    <a:solidFill>
                      <a:srgbClr val="FFFFFF"/>
                    </a:solidFill>
                    <a:latin typeface="+mn-lt"/>
                  </a:rPr>
                  <a:t>Pay-off call option (</a:t>
                </a:r>
                <a:r>
                  <a:rPr lang="en-US" sz="1050" b="0" dirty="0">
                    <a:solidFill>
                      <a:srgbClr val="00B0F0"/>
                    </a:solidFill>
                    <a:latin typeface="+mn-lt"/>
                  </a:rPr>
                  <a:t>naked</a:t>
                </a:r>
                <a:r>
                  <a:rPr lang="en-US" sz="1050" b="0" dirty="0">
                    <a:solidFill>
                      <a:srgbClr val="FFFFFF"/>
                    </a:solidFill>
                    <a:latin typeface="+mn-lt"/>
                  </a:rPr>
                  <a:t> position)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𝑃𝑟𝑒𝑚𝑖𝑢𝑚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th-TH" sz="12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th-TH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  <m:r>
                        <a:rPr lang="en-US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จน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สิทธิ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  <a:latin typeface="Prompt" panose="00000500000000000000" pitchFamily="2" charset="-34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282CE6-7CE7-2A31-6000-5FC51C715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9" y="2993711"/>
                <a:ext cx="3151645" cy="385709"/>
              </a:xfrm>
              <a:prstGeom prst="roundRect">
                <a:avLst/>
              </a:prstGeom>
              <a:blipFill>
                <a:blip r:embed="rId7"/>
                <a:stretch>
                  <a:fillRect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99287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ine graph with numbers&#10;&#10;Description automatically generated">
            <a:extLst>
              <a:ext uri="{FF2B5EF4-FFF2-40B4-BE49-F238E27FC236}">
                <a16:creationId xmlns:a16="http://schemas.microsoft.com/office/drawing/2014/main" id="{1547A559-16A8-56FC-C14F-6E707A34B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8" r="5451"/>
          <a:stretch/>
        </p:blipFill>
        <p:spPr bwMode="auto">
          <a:xfrm>
            <a:off x="1770380" y="961707"/>
            <a:ext cx="5603240" cy="34867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3F498B-9375-A729-C1B0-CAB9853D7E46}"/>
              </a:ext>
            </a:extLst>
          </p:cNvPr>
          <p:cNvSpPr txBox="1"/>
          <p:nvPr/>
        </p:nvSpPr>
        <p:spPr>
          <a:xfrm>
            <a:off x="2092997" y="4373641"/>
            <a:ext cx="5280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  <a:cs typeface="+mn-cs"/>
              </a:rPr>
              <a:t>Pay off</a:t>
            </a:r>
          </a:p>
          <a:p>
            <a:pPr algn="ctr"/>
            <a:r>
              <a:rPr lang="th-TH" sz="1600" dirty="0">
                <a:solidFill>
                  <a:schemeClr val="tx1"/>
                </a:solidFill>
                <a:latin typeface="+mn-lt"/>
                <a:cs typeface="+mn-cs"/>
              </a:rPr>
              <a:t>หากธนาคารซื้อหุ้น </a:t>
            </a:r>
            <a:r>
              <a:rPr lang="th-TH" sz="1600" dirty="0">
                <a:solidFill>
                  <a:srgbClr val="00B0F0"/>
                </a:solidFill>
                <a:latin typeface="+mn-lt"/>
                <a:cs typeface="+mn-cs"/>
              </a:rPr>
              <a:t>ณ วันใช้สิทธิ</a:t>
            </a:r>
            <a:r>
              <a:rPr lang="th-TH" sz="1600" dirty="0">
                <a:solidFill>
                  <a:schemeClr val="tx1"/>
                </a:solidFill>
                <a:latin typeface="+mn-lt"/>
                <a:cs typeface="+mn-cs"/>
              </a:rPr>
              <a:t>เพื่อขายให้แก่นักลงทุน</a:t>
            </a:r>
            <a:endParaRPr lang="en-US" sz="160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2F856-0A82-E7A0-E991-AB35A24149D7}"/>
              </a:ext>
            </a:extLst>
          </p:cNvPr>
          <p:cNvSpPr txBox="1"/>
          <p:nvPr/>
        </p:nvSpPr>
        <p:spPr>
          <a:xfrm>
            <a:off x="749296" y="185041"/>
            <a:ext cx="764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European call option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(Bank : Sell naked position / short position)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BBB34-8F7C-1E2C-AFDA-7F96C6F1A5B1}"/>
              </a:ext>
            </a:extLst>
          </p:cNvPr>
          <p:cNvGrpSpPr/>
          <p:nvPr/>
        </p:nvGrpSpPr>
        <p:grpSpPr>
          <a:xfrm>
            <a:off x="-818857" y="-627401"/>
            <a:ext cx="2609917" cy="2164668"/>
            <a:chOff x="-818857" y="-627401"/>
            <a:chExt cx="2609917" cy="216466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2B3937B-BDEE-EF3E-2841-F2DB80796963}"/>
                </a:ext>
              </a:extLst>
            </p:cNvPr>
            <p:cNvSpPr/>
            <p:nvPr/>
          </p:nvSpPr>
          <p:spPr>
            <a:xfrm rot="6013514">
              <a:off x="-658145" y="-7881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7A85B46-F795-1A9E-52B4-5382BC8D1959}"/>
                </a:ext>
              </a:extLst>
            </p:cNvPr>
            <p:cNvSpPr/>
            <p:nvPr/>
          </p:nvSpPr>
          <p:spPr>
            <a:xfrm rot="6013514">
              <a:off x="-381920" y="-6357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FBA996-A078-B363-7B20-7397A29E8D2F}"/>
              </a:ext>
            </a:extLst>
          </p:cNvPr>
          <p:cNvGrpSpPr/>
          <p:nvPr/>
        </p:nvGrpSpPr>
        <p:grpSpPr>
          <a:xfrm>
            <a:off x="-1348526" y="4295816"/>
            <a:ext cx="2609917" cy="2164668"/>
            <a:chOff x="-1348526" y="4295816"/>
            <a:chExt cx="2609917" cy="216466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362E58-E89C-5DD5-8496-E69FD72E1491}"/>
                </a:ext>
              </a:extLst>
            </p:cNvPr>
            <p:cNvSpPr/>
            <p:nvPr/>
          </p:nvSpPr>
          <p:spPr>
            <a:xfrm rot="3186491">
              <a:off x="-1187814" y="41351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A631C50-8BCD-2508-67D1-2570A9890C99}"/>
                </a:ext>
              </a:extLst>
            </p:cNvPr>
            <p:cNvSpPr/>
            <p:nvPr/>
          </p:nvSpPr>
          <p:spPr>
            <a:xfrm rot="3186491">
              <a:off x="-911589" y="42875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</p:spTree>
    <p:extLst>
      <p:ext uri="{BB962C8B-B14F-4D97-AF65-F5344CB8AC3E}">
        <p14:creationId xmlns:p14="http://schemas.microsoft.com/office/powerpoint/2010/main" val="344845593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20304-E9FE-0C61-7462-5C4E9694EA4E}"/>
              </a:ext>
            </a:extLst>
          </p:cNvPr>
          <p:cNvSpPr txBox="1"/>
          <p:nvPr/>
        </p:nvSpPr>
        <p:spPr>
          <a:xfrm>
            <a:off x="1479549" y="256877"/>
            <a:ext cx="618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0475E"/>
                </a:solidFill>
                <a:latin typeface="+mj-lt"/>
                <a:cs typeface="Prompt" panose="00000500000000000000" pitchFamily="2" charset="-34"/>
              </a:rPr>
              <a:t>Conclusion </a:t>
            </a:r>
            <a:br>
              <a:rPr lang="en-US" sz="2000" b="1" dirty="0">
                <a:solidFill>
                  <a:srgbClr val="30475E"/>
                </a:solidFill>
                <a:latin typeface="+mj-lt"/>
                <a:cs typeface="Prompt" panose="00000500000000000000" pitchFamily="2" charset="-34"/>
              </a:rPr>
            </a:br>
            <a:r>
              <a:rPr lang="en-US" sz="2000" b="1" dirty="0">
                <a:solidFill>
                  <a:srgbClr val="30475E"/>
                </a:solidFill>
                <a:latin typeface="+mj-lt"/>
                <a:cs typeface="Prompt" panose="00000500000000000000" pitchFamily="2" charset="-34"/>
              </a:rPr>
              <a:t>European Call Option Pay-off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A5EF94-3A3A-F415-1F7C-D898641AEE16}"/>
              </a:ext>
            </a:extLst>
          </p:cNvPr>
          <p:cNvSpPr txBox="1"/>
          <p:nvPr/>
        </p:nvSpPr>
        <p:spPr>
          <a:xfrm>
            <a:off x="3778885" y="14944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+mj-lt"/>
                <a:cs typeface="+mj-cs"/>
              </a:rPr>
              <a:t>เส้นกำไร/ขาดทุนของ</a:t>
            </a:r>
            <a:r>
              <a:rPr lang="en-US" dirty="0">
                <a:latin typeface="+mj-lt"/>
                <a:cs typeface="+mj-cs"/>
              </a:rPr>
              <a:t> (</a:t>
            </a:r>
            <a:r>
              <a:rPr lang="th-TH" dirty="0">
                <a:latin typeface="+mj-lt"/>
                <a:cs typeface="+mj-cs"/>
              </a:rPr>
              <a:t>ฝั่งธนาคาร</a:t>
            </a:r>
            <a:r>
              <a:rPr lang="en-US" dirty="0">
                <a:latin typeface="+mj-lt"/>
                <a:cs typeface="+mj-cs"/>
              </a:rPr>
              <a:t>)</a:t>
            </a:r>
          </a:p>
        </p:txBody>
      </p:sp>
      <p:pic>
        <p:nvPicPr>
          <p:cNvPr id="1026" name="Picture 2" descr="Option Payoff | Quantra by QuantInsti">
            <a:extLst>
              <a:ext uri="{FF2B5EF4-FFF2-40B4-BE49-F238E27FC236}">
                <a16:creationId xmlns:a16="http://schemas.microsoft.com/office/drawing/2014/main" id="{4CE657A4-6113-4CB3-CB63-581520547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56"/>
          <a:stretch/>
        </p:blipFill>
        <p:spPr bwMode="auto">
          <a:xfrm>
            <a:off x="321309" y="2002714"/>
            <a:ext cx="2482851" cy="1570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F98C4-F4F8-69FD-6CB5-6D2F29672551}"/>
              </a:ext>
            </a:extLst>
          </p:cNvPr>
          <p:cNvSpPr txBox="1"/>
          <p:nvPr/>
        </p:nvSpPr>
        <p:spPr>
          <a:xfrm>
            <a:off x="0" y="1499802"/>
            <a:ext cx="3130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latin typeface="+mj-lt"/>
                <a:cs typeface="+mj-cs"/>
              </a:rPr>
              <a:t>เส้นกำไร/ขาดทุนของ </a:t>
            </a:r>
            <a:r>
              <a:rPr lang="en-US" dirty="0">
                <a:latin typeface="+mj-lt"/>
                <a:cs typeface="+mj-cs"/>
              </a:rPr>
              <a:t>(</a:t>
            </a:r>
            <a:r>
              <a:rPr lang="th-TH" dirty="0">
                <a:latin typeface="+mj-lt"/>
                <a:cs typeface="+mj-cs"/>
              </a:rPr>
              <a:t>ฝั่งนักลงทุน</a:t>
            </a:r>
            <a:r>
              <a:rPr lang="en-US" dirty="0">
                <a:latin typeface="+mj-lt"/>
                <a:cs typeface="+mj-cs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B8E17-D214-1D4E-EDCA-2B98935A6DC8}"/>
              </a:ext>
            </a:extLst>
          </p:cNvPr>
          <p:cNvSpPr txBox="1"/>
          <p:nvPr/>
        </p:nvSpPr>
        <p:spPr>
          <a:xfrm>
            <a:off x="126998" y="3722500"/>
            <a:ext cx="28714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50" dirty="0">
                <a:latin typeface="+mj-lt"/>
                <a:cs typeface="+mj-cs"/>
              </a:rPr>
              <a:t>กรณีธนาคารซื้อหุ้น ณ วันใช้สิทธิ</a:t>
            </a:r>
            <a:endParaRPr lang="en-US" sz="1050" dirty="0">
              <a:latin typeface="+mj-lt"/>
              <a:cs typeface="+mj-cs"/>
            </a:endParaRPr>
          </a:p>
          <a:p>
            <a:pPr algn="ctr"/>
            <a:r>
              <a:rPr lang="en-US" sz="1050" dirty="0">
                <a:latin typeface="+mj-lt"/>
                <a:cs typeface="+mj-cs"/>
              </a:rPr>
              <a:t>Long call position</a:t>
            </a:r>
          </a:p>
        </p:txBody>
      </p:sp>
      <p:pic>
        <p:nvPicPr>
          <p:cNvPr id="12" name="Picture 11" descr="A line graph with numbers&#10;&#10;Description automatically generated">
            <a:extLst>
              <a:ext uri="{FF2B5EF4-FFF2-40B4-BE49-F238E27FC236}">
                <a16:creationId xmlns:a16="http://schemas.microsoft.com/office/drawing/2014/main" id="{D30A933E-6109-763A-2F72-33ABBB70E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9" r="7124"/>
          <a:stretch/>
        </p:blipFill>
        <p:spPr>
          <a:xfrm>
            <a:off x="3458211" y="1965351"/>
            <a:ext cx="2415540" cy="16422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line graph with numbers&#10;&#10;Description automatically generated">
            <a:extLst>
              <a:ext uri="{FF2B5EF4-FFF2-40B4-BE49-F238E27FC236}">
                <a16:creationId xmlns:a16="http://schemas.microsoft.com/office/drawing/2014/main" id="{ABAB4EF6-2C86-20A3-AF3F-9145E717C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88" r="5451"/>
          <a:stretch/>
        </p:blipFill>
        <p:spPr bwMode="auto">
          <a:xfrm>
            <a:off x="6239511" y="1965351"/>
            <a:ext cx="2622549" cy="1631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E0F18C-8511-21EE-EFCC-0893969E93C0}"/>
              </a:ext>
            </a:extLst>
          </p:cNvPr>
          <p:cNvSpPr txBox="1"/>
          <p:nvPr/>
        </p:nvSpPr>
        <p:spPr>
          <a:xfrm>
            <a:off x="3193414" y="3722500"/>
            <a:ext cx="28714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50" dirty="0">
                <a:latin typeface="+mj-lt"/>
                <a:cs typeface="+mj-cs"/>
              </a:rPr>
              <a:t>กรณีธนาคารซื้อหุ้น ณ วันขาย </a:t>
            </a:r>
            <a:r>
              <a:rPr lang="en-US" sz="1050" dirty="0">
                <a:latin typeface="+mj-lt"/>
                <a:cs typeface="+mj-cs"/>
              </a:rPr>
              <a:t>option </a:t>
            </a:r>
            <a:r>
              <a:rPr lang="th-TH" sz="1050" dirty="0">
                <a:latin typeface="+mj-lt"/>
                <a:cs typeface="+mj-cs"/>
              </a:rPr>
              <a:t>(</a:t>
            </a:r>
            <a:r>
              <a:rPr lang="en-US" sz="1050" dirty="0">
                <a:latin typeface="+mj-lt"/>
                <a:cs typeface="+mj-cs"/>
              </a:rPr>
              <a:t>t = 0)</a:t>
            </a:r>
            <a:endParaRPr lang="th-TH" sz="1050" dirty="0">
              <a:latin typeface="+mj-lt"/>
              <a:cs typeface="+mj-cs"/>
            </a:endParaRPr>
          </a:p>
          <a:p>
            <a:pPr algn="ctr"/>
            <a:r>
              <a:rPr lang="en-US" sz="1050" dirty="0">
                <a:latin typeface="+mj-lt"/>
                <a:cs typeface="+mj-cs"/>
              </a:rPr>
              <a:t>Sell </a:t>
            </a:r>
            <a:r>
              <a:rPr lang="en-US" sz="1050" dirty="0">
                <a:solidFill>
                  <a:srgbClr val="C00000"/>
                </a:solidFill>
                <a:latin typeface="+mj-lt"/>
                <a:cs typeface="+mj-cs"/>
              </a:rPr>
              <a:t>Covered </a:t>
            </a:r>
            <a:r>
              <a:rPr lang="en-US" sz="1050" dirty="0">
                <a:latin typeface="+mj-lt"/>
                <a:cs typeface="+mj-cs"/>
              </a:rPr>
              <a:t>Call position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E5B4B6-982E-EBA8-54ED-985F92EAEEE5}"/>
              </a:ext>
            </a:extLst>
          </p:cNvPr>
          <p:cNvSpPr txBox="1"/>
          <p:nvPr/>
        </p:nvSpPr>
        <p:spPr>
          <a:xfrm>
            <a:off x="5969074" y="3722500"/>
            <a:ext cx="31634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050" dirty="0">
                <a:latin typeface="+mj-lt"/>
                <a:cs typeface="+mj-cs"/>
              </a:rPr>
              <a:t>กรณีธนาคารซื้อหุ้น ณ วันใช้สิทธิ</a:t>
            </a:r>
            <a:endParaRPr lang="en-US" sz="1050" dirty="0">
              <a:latin typeface="+mj-lt"/>
              <a:cs typeface="+mj-cs"/>
            </a:endParaRPr>
          </a:p>
          <a:p>
            <a:pPr algn="ctr"/>
            <a:r>
              <a:rPr lang="en-US" sz="1050" dirty="0">
                <a:latin typeface="+mj-lt"/>
                <a:cs typeface="+mj-cs"/>
              </a:rPr>
              <a:t>Sell </a:t>
            </a:r>
            <a:r>
              <a:rPr lang="en-US" sz="1050" dirty="0">
                <a:solidFill>
                  <a:srgbClr val="C00000"/>
                </a:solidFill>
                <a:latin typeface="+mj-lt"/>
                <a:cs typeface="+mj-cs"/>
              </a:rPr>
              <a:t>Naked</a:t>
            </a:r>
            <a:r>
              <a:rPr lang="en-US" sz="1050" dirty="0">
                <a:latin typeface="+mj-lt"/>
                <a:cs typeface="+mj-cs"/>
              </a:rPr>
              <a:t> Call position / Short Call position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5B5CF5-3EF5-3558-90F8-6ECFDF1AD8AB}"/>
              </a:ext>
            </a:extLst>
          </p:cNvPr>
          <p:cNvCxnSpPr>
            <a:cxnSpLocks/>
          </p:cNvCxnSpPr>
          <p:nvPr/>
        </p:nvCxnSpPr>
        <p:spPr>
          <a:xfrm>
            <a:off x="3130551" y="1494423"/>
            <a:ext cx="0" cy="2689742"/>
          </a:xfrm>
          <a:prstGeom prst="line">
            <a:avLst/>
          </a:prstGeom>
          <a:ln w="381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BA8159E-98E1-06AB-BD20-304A15D48607}"/>
              </a:ext>
            </a:extLst>
          </p:cNvPr>
          <p:cNvSpPr/>
          <p:nvPr/>
        </p:nvSpPr>
        <p:spPr>
          <a:xfrm>
            <a:off x="0" y="4550326"/>
            <a:ext cx="9144000" cy="6019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กลยุทธ์ที่กล่าวมาไม่สามารถนำไปปฏิบัติได้จริงสำหรับการป้องกันความเสี่ยงของ </a:t>
            </a:r>
            <a:r>
              <a:rPr lang="en-US" dirty="0"/>
              <a:t>Portfolio </a:t>
            </a:r>
            <a:r>
              <a:rPr lang="th-TH" dirty="0"/>
              <a:t>เนื่องจากอาจมีต้นทุนที่สูง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AE79F1-73A1-9C4F-A318-AA7D369ABD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D1407E-9299-4D8D-D0B9-4E7DD2CB29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855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D19B91-FF90-7595-3A4E-2F2CC5168C70}"/>
              </a:ext>
            </a:extLst>
          </p:cNvPr>
          <p:cNvSpPr/>
          <p:nvPr/>
        </p:nvSpPr>
        <p:spPr>
          <a:xfrm>
            <a:off x="-3632200" y="0"/>
            <a:ext cx="2194560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2716E3-7FC3-4FA8-35BF-4F7965D61A08}"/>
              </a:ext>
            </a:extLst>
          </p:cNvPr>
          <p:cNvGrpSpPr/>
          <p:nvPr/>
        </p:nvGrpSpPr>
        <p:grpSpPr>
          <a:xfrm>
            <a:off x="-5052060" y="1443989"/>
            <a:ext cx="2301240" cy="2255520"/>
            <a:chOff x="1043940" y="1443989"/>
            <a:chExt cx="2301240" cy="225552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4896272-D2AA-2EAA-0EDA-864A1F360874}"/>
                </a:ext>
              </a:extLst>
            </p:cNvPr>
            <p:cNvSpPr/>
            <p:nvPr/>
          </p:nvSpPr>
          <p:spPr>
            <a:xfrm>
              <a:off x="1043940" y="1443989"/>
              <a:ext cx="2301240" cy="22555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0E1E2FA-518D-9CCA-49E9-1C1594508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917" y="2003106"/>
              <a:ext cx="1137286" cy="113728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26123-B275-4164-EF7F-F8EDF8203E50}"/>
              </a:ext>
            </a:extLst>
          </p:cNvPr>
          <p:cNvSpPr txBox="1"/>
          <p:nvPr/>
        </p:nvSpPr>
        <p:spPr>
          <a:xfrm>
            <a:off x="3269224" y="2282825"/>
            <a:ext cx="2605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Delta 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Hedging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2A564-1996-3365-6DE8-1E0A7890E2E3}"/>
              </a:ext>
            </a:extLst>
          </p:cNvPr>
          <p:cNvSpPr txBox="1"/>
          <p:nvPr/>
        </p:nvSpPr>
        <p:spPr>
          <a:xfrm>
            <a:off x="3761342" y="1263729"/>
            <a:ext cx="1405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2A36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Prompt" panose="00000500000000000000" pitchFamily="2" charset="-34"/>
              </a:rPr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E93BBD-F7F6-7653-E38A-A87D3C820F9E}"/>
              </a:ext>
            </a:extLst>
          </p:cNvPr>
          <p:cNvGrpSpPr/>
          <p:nvPr/>
        </p:nvGrpSpPr>
        <p:grpSpPr>
          <a:xfrm>
            <a:off x="3653233" y="3707180"/>
            <a:ext cx="1621631" cy="302752"/>
            <a:chOff x="3599375" y="3774839"/>
            <a:chExt cx="1621631" cy="302752"/>
          </a:xfrm>
          <a:solidFill>
            <a:srgbClr val="F2A365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C1151A-92F4-9A16-4822-CC4483DB4CE8}"/>
                </a:ext>
              </a:extLst>
            </p:cNvPr>
            <p:cNvSpPr/>
            <p:nvPr/>
          </p:nvSpPr>
          <p:spPr>
            <a:xfrm>
              <a:off x="3599375" y="3801310"/>
              <a:ext cx="1478907" cy="276281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157A220-A97F-5B97-B797-7C76287474D1}"/>
                </a:ext>
              </a:extLst>
            </p:cNvPr>
            <p:cNvSpPr/>
            <p:nvPr/>
          </p:nvSpPr>
          <p:spPr>
            <a:xfrm>
              <a:off x="4917017" y="3774839"/>
              <a:ext cx="303989" cy="248150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9BEE572-5960-8768-A848-91E3FF5631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1" b="13074"/>
          <a:stretch/>
        </p:blipFill>
        <p:spPr>
          <a:xfrm>
            <a:off x="6839164" y="2981327"/>
            <a:ext cx="2304836" cy="21621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0F704A-69D1-ACF3-7444-D7F2E724D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34" t="32490"/>
          <a:stretch/>
        </p:blipFill>
        <p:spPr>
          <a:xfrm>
            <a:off x="0" y="-1"/>
            <a:ext cx="3046232" cy="33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6A063F-04D8-363C-7F22-3802845D9AB4}"/>
              </a:ext>
            </a:extLst>
          </p:cNvPr>
          <p:cNvSpPr/>
          <p:nvPr/>
        </p:nvSpPr>
        <p:spPr>
          <a:xfrm>
            <a:off x="0" y="0"/>
            <a:ext cx="2194560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4360D-7124-86F2-C8BF-2C887237254B}"/>
              </a:ext>
            </a:extLst>
          </p:cNvPr>
          <p:cNvSpPr txBox="1"/>
          <p:nvPr/>
        </p:nvSpPr>
        <p:spPr>
          <a:xfrm>
            <a:off x="3999955" y="950625"/>
            <a:ext cx="4335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  <a:cs typeface="Prompt" panose="00000500000000000000" pitchFamily="2" charset="-34"/>
              </a:rPr>
              <a:t>PURPOSE OF HEDGING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D8DEA3-BED0-2233-63CB-75E520B016DA}"/>
              </a:ext>
            </a:extLst>
          </p:cNvPr>
          <p:cNvGrpSpPr/>
          <p:nvPr/>
        </p:nvGrpSpPr>
        <p:grpSpPr>
          <a:xfrm>
            <a:off x="3449682" y="1724804"/>
            <a:ext cx="5436325" cy="2102332"/>
            <a:chOff x="3417570" y="1684020"/>
            <a:chExt cx="5436325" cy="210233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6B4F9F-2255-117C-EAA8-2FFC96A08BC3}"/>
                </a:ext>
              </a:extLst>
            </p:cNvPr>
            <p:cNvSpPr/>
            <p:nvPr/>
          </p:nvSpPr>
          <p:spPr>
            <a:xfrm>
              <a:off x="3481795" y="1756409"/>
              <a:ext cx="5372100" cy="1581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1E005B-0925-E091-420D-5D1EB7609C8B}"/>
                </a:ext>
              </a:extLst>
            </p:cNvPr>
            <p:cNvSpPr txBox="1"/>
            <p:nvPr/>
          </p:nvSpPr>
          <p:spPr>
            <a:xfrm>
              <a:off x="3627120" y="1978312"/>
              <a:ext cx="5081451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200" dirty="0">
                  <a:latin typeface="+mn-lt"/>
                  <a:cs typeface="+mn-cs"/>
                </a:rPr>
                <a:t>จุดประสงค์ของการป้องกันความเสี่ยง คือ การกำจัดหรือลดการเปลี่ยนแปลง</a:t>
              </a:r>
              <a:br>
                <a:rPr lang="th-TH" sz="1200" dirty="0">
                  <a:latin typeface="+mn-lt"/>
                  <a:cs typeface="+mn-cs"/>
                </a:rPr>
              </a:br>
              <a:r>
                <a:rPr lang="th-TH" sz="1200" dirty="0">
                  <a:latin typeface="+mn-lt"/>
                  <a:cs typeface="+mn-cs"/>
                </a:rPr>
                <a:t>ของมูลค่า </a:t>
              </a:r>
              <a:r>
                <a:rPr lang="en-US" sz="1200" dirty="0">
                  <a:latin typeface="+mn-lt"/>
                  <a:cs typeface="+mn-cs"/>
                </a:rPr>
                <a:t>Portfolio </a:t>
              </a:r>
              <a:r>
                <a:rPr lang="th-TH" sz="1200" dirty="0">
                  <a:latin typeface="+mn-lt"/>
                  <a:cs typeface="+mn-cs"/>
                </a:rPr>
                <a:t>ของนักลงทุนหรือสถาบันให้น้อยที่สุดเท่าที่จะเป็นไปได้ เช่น เงื่อนไขในตลาดการเงินที่เปลี่ยนแปลงไป</a:t>
              </a:r>
            </a:p>
            <a:p>
              <a:endParaRPr lang="th-TH" sz="1200" dirty="0">
                <a:latin typeface="+mn-lt"/>
                <a:cs typeface="+mn-cs"/>
              </a:endParaRPr>
            </a:p>
            <a:p>
              <a:r>
                <a:rPr lang="th-TH" sz="1200" dirty="0">
                  <a:latin typeface="+mn-lt"/>
                  <a:cs typeface="+mn-cs"/>
                </a:rPr>
                <a:t>ตัวแปรหนึ่งที่อาจจะมีการเปลี่ยนแปลง คือ มูลค่าของหุ้น/หลักทรัพย์อ้างอิง</a:t>
              </a:r>
            </a:p>
            <a:p>
              <a:r>
                <a:rPr lang="th-TH" sz="1200" dirty="0">
                  <a:latin typeface="+mn-lt"/>
                  <a:cs typeface="+mn-cs"/>
                </a:rPr>
                <a:t>ที่อยู่ภายใต้สัญญา </a:t>
              </a:r>
              <a:r>
                <a:rPr lang="en-US" sz="1200" dirty="0">
                  <a:latin typeface="+mn-lt"/>
                  <a:cs typeface="+mn-cs"/>
                </a:rPr>
                <a:t>Option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BBFB5A-4620-E881-C4AC-237EE081C467}"/>
                </a:ext>
              </a:extLst>
            </p:cNvPr>
            <p:cNvSpPr txBox="1"/>
            <p:nvPr/>
          </p:nvSpPr>
          <p:spPr>
            <a:xfrm>
              <a:off x="3417570" y="1684020"/>
              <a:ext cx="2737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30475E"/>
                  </a:solidFill>
                  <a:latin typeface="+mj-lt"/>
                  <a:cs typeface="Prompt" panose="00000500000000000000" pitchFamily="2" charset="-34"/>
                </a:rPr>
                <a:t>“    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584493-1E53-9A95-1D60-BB330E794021}"/>
                </a:ext>
              </a:extLst>
            </p:cNvPr>
            <p:cNvSpPr txBox="1"/>
            <p:nvPr/>
          </p:nvSpPr>
          <p:spPr>
            <a:xfrm>
              <a:off x="8478882" y="3016911"/>
              <a:ext cx="22968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rgbClr val="30475E"/>
                  </a:solidFill>
                  <a:latin typeface="+mj-lt"/>
                  <a:cs typeface="Prompt" panose="00000500000000000000" pitchFamily="2" charset="-34"/>
                </a:rPr>
                <a:t>”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EBBDB-866C-6312-2F27-CAA73CBD8E38}"/>
              </a:ext>
            </a:extLst>
          </p:cNvPr>
          <p:cNvGrpSpPr/>
          <p:nvPr/>
        </p:nvGrpSpPr>
        <p:grpSpPr>
          <a:xfrm>
            <a:off x="1043940" y="1443989"/>
            <a:ext cx="2301240" cy="2255520"/>
            <a:chOff x="1043940" y="1443989"/>
            <a:chExt cx="2301240" cy="225552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E14CE9-7B1F-494B-9869-894862B86401}"/>
                </a:ext>
              </a:extLst>
            </p:cNvPr>
            <p:cNvSpPr/>
            <p:nvPr/>
          </p:nvSpPr>
          <p:spPr>
            <a:xfrm>
              <a:off x="1043940" y="1443989"/>
              <a:ext cx="2301240" cy="2255520"/>
            </a:xfrm>
            <a:prstGeom prst="rect">
              <a:avLst/>
            </a:pr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67C732E6-3483-4AC0-EEA4-EDF49D12E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917" y="2003106"/>
              <a:ext cx="1137286" cy="1137286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479EFCD2-8768-CD03-5076-2A0F70995E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6C8993-8382-CEE9-A84C-0D2B49B27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6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0"/>
          <p:cNvSpPr txBox="1"/>
          <p:nvPr/>
        </p:nvSpPr>
        <p:spPr>
          <a:xfrm>
            <a:off x="6684576" y="2875433"/>
            <a:ext cx="1623152" cy="1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Portfolio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ที่ประกอบด้วย 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Security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และ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Option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เรียกว่า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Delta-neutral 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หากมีการขาย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option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หลักทรัพย์อ้างอิงจะถูกซื้อตามจำนวน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หน่วยของ </a:t>
            </a:r>
            <a:r>
              <a:rPr lang="el-GR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Δ </a:t>
            </a: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2875518"/>
            <a:ext cx="1518900" cy="144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สำหรับทุกหน่วย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การเปลี่ยนแปลงของมูลค่าของหลักทรัพย์อ้างอิง ส่งผลให้</a:t>
            </a:r>
            <a:b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มูลค่าของ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option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เปลี่ยนแปลง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ไปตามค่า </a:t>
            </a:r>
            <a:r>
              <a:rPr lang="el-GR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Δ </a:t>
            </a:r>
          </a:p>
        </p:txBody>
      </p:sp>
      <p:sp>
        <p:nvSpPr>
          <p:cNvPr id="1639" name="Google Shape;1639;p20"/>
          <p:cNvSpPr/>
          <p:nvPr/>
        </p:nvSpPr>
        <p:spPr>
          <a:xfrm>
            <a:off x="887900" y="2782954"/>
            <a:ext cx="1518943" cy="162957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40" name="Google Shape;1640;p20"/>
          <p:cNvSpPr/>
          <p:nvPr/>
        </p:nvSpPr>
        <p:spPr>
          <a:xfrm>
            <a:off x="2837949" y="2782955"/>
            <a:ext cx="1518972" cy="1629574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41" name="Google Shape;1641;p20"/>
          <p:cNvSpPr/>
          <p:nvPr/>
        </p:nvSpPr>
        <p:spPr>
          <a:xfrm>
            <a:off x="4787107" y="2782955"/>
            <a:ext cx="1518972" cy="1629574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642" name="Google Shape;1642;p20"/>
          <p:cNvSpPr/>
          <p:nvPr/>
        </p:nvSpPr>
        <p:spPr>
          <a:xfrm>
            <a:off x="6737184" y="2782955"/>
            <a:ext cx="1518943" cy="1629574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8" cy="1111795"/>
            <a:chOff x="643984" y="1201022"/>
            <a:chExt cx="1312620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679" name="Google Shape;1679;p20"/>
          <p:cNvSpPr txBox="1"/>
          <p:nvPr/>
        </p:nvSpPr>
        <p:spPr>
          <a:xfrm>
            <a:off x="887900" y="2875479"/>
            <a:ext cx="1518900" cy="15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โดยจากบทที่แล้ว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จะเห็นว่า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delta 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เป็นอนุพันธ์ย่อยของมูลค่าของ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option </a:t>
            </a:r>
            <a:b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</a:b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ที่เกี่ยวข้องกับมูลค่าของหลักทรัพย์อ้างอิง </a:t>
            </a: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2875518"/>
            <a:ext cx="1518900" cy="153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จากในส่วนที่ 8.2 ที่กล่าวว่า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Delta (</a:t>
            </a:r>
            <a:r>
              <a:rPr lang="el-GR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Δ)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กำเนิดจาก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European call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และ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put option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เราสามารถนึกถึง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Delta </a:t>
            </a:r>
            <a:r>
              <a:rPr lang="th-TH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ได้ในลักษณะดังต่อไปนี้ </a:t>
            </a: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rPr>
              <a:t>Delta Hedging</a:t>
            </a:r>
            <a:endParaRPr sz="3200" dirty="0">
              <a:latin typeface="+mj-lt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660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EA1983-7B62-D4FC-E81C-A1B897451679}"/>
              </a:ext>
            </a:extLst>
          </p:cNvPr>
          <p:cNvSpPr txBox="1"/>
          <p:nvPr/>
        </p:nvSpPr>
        <p:spPr>
          <a:xfrm>
            <a:off x="517925" y="1372565"/>
            <a:ext cx="3415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พิจารณากรณีหลักทรัพย์ที่มีราคา $100 </a:t>
            </a:r>
            <a:endParaRPr lang="en-US" dirty="0"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อัตราดอกเบี้ยไร้ความเสี่ยงคือ 4% ต่อปี</a:t>
            </a:r>
            <a:endParaRPr lang="en-US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ความผันผวนของราคาหุ้นต่อปีคือ 23%</a:t>
            </a:r>
            <a:endParaRPr lang="en-US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ราคาใช้สิทธิกำหนดไว้ที่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$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105 </a:t>
            </a:r>
            <a:endParaRPr lang="en-US" dirty="0"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วันหมดอายุคืออีก 3 เดือน </a:t>
            </a:r>
            <a:endParaRPr lang="en-US" dirty="0"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ภายใต้เงื่อนไขเหล่านี้ </a:t>
            </a:r>
            <a:r>
              <a:rPr lang="th-TH" sz="12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ω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= -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0.279806</a:t>
            </a:r>
            <a:endParaRPr lang="en-US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มูลค่าของ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European call option </a:t>
            </a:r>
            <a:b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คือ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C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= 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2.96155 </a:t>
            </a:r>
            <a:endParaRPr lang="en-US" dirty="0"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Delta 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สำหรับ </a:t>
            </a:r>
            <a:r>
              <a:rPr lang="en-US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option </a:t>
            </a:r>
            <a:r>
              <a:rPr lang="th-TH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คือ</a:t>
            </a:r>
            <a:endParaRPr lang="en-US" dirty="0">
              <a:latin typeface="+mn-l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FF447C-D604-EB3F-5C19-EA4837A1286D}"/>
                  </a:ext>
                </a:extLst>
              </p:cNvPr>
              <p:cNvSpPr txBox="1"/>
              <p:nvPr/>
            </p:nvSpPr>
            <p:spPr>
              <a:xfrm>
                <a:off x="574675" y="3490548"/>
                <a:ext cx="3216910" cy="794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=0.389813</m:t>
                      </m:r>
                    </m:oMath>
                  </m:oMathPara>
                </a14:m>
                <a:endParaRPr lang="en-US" sz="2400"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FF447C-D604-EB3F-5C19-EA4837A12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75" y="3490548"/>
                <a:ext cx="3216910" cy="794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0EF5C5D-698B-D898-9291-525E6F1AD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68929"/>
                  </p:ext>
                </p:extLst>
              </p:nvPr>
            </p:nvGraphicFramePr>
            <p:xfrm>
              <a:off x="4042410" y="1372565"/>
              <a:ext cx="4572000" cy="2999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59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1207741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7562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 : </a:t>
                          </a:r>
                          <a:b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ราคาหุ้นปัจจุบัน</a:t>
                          </a:r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$</a:t>
                          </a:r>
                          <a:r>
                            <a:rPr lang="th-TH" sz="1100" dirty="0"/>
                            <a:t>10</a:t>
                          </a:r>
                          <a:r>
                            <a:rPr lang="en-US" sz="11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</m:t>
                                </m:r>
                                <m:r>
                                  <a:rPr lang="th-TH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 : </a:t>
                          </a:r>
                          <a:b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ราคาใช้สิทธิ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$</a:t>
                          </a:r>
                          <a:r>
                            <a:rPr lang="th-TH" sz="1100" dirty="0"/>
                            <a:t>105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𝐾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=$105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Expiry date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วันหมดอายุ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100" dirty="0"/>
                            <a:t>3</a:t>
                          </a:r>
                          <a:r>
                            <a:rPr lang="en-US" sz="1100" dirty="0"/>
                            <a:t>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𝑡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h-TH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Risk-free rate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อัตราดอกเบี้ยไร้ความเสี่ยง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100" dirty="0"/>
                            <a:t>4</a:t>
                          </a:r>
                          <a:r>
                            <a:rPr lang="en-US" sz="11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1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</m:t>
                                </m:r>
                                <m:r>
                                  <a:rPr lang="th-TH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4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% 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𝑝𝑒𝑟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Volatility :</a:t>
                          </a:r>
                        </a:p>
                        <a:p>
                          <a:pPr algn="ctr"/>
                          <a:r>
                            <a:rPr lang="th-TH" sz="1100" dirty="0"/>
                            <a:t>ความผันผวนของราคาหุ้น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r>
                            <a:rPr lang="th-TH" sz="1100" dirty="0"/>
                            <a:t>3</a:t>
                          </a:r>
                          <a:r>
                            <a:rPr lang="en-US" sz="11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𝜎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=23%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Value of call option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มูลค่าของ </a:t>
                          </a:r>
                          <a:r>
                            <a:rPr lang="en-US" sz="1100" dirty="0"/>
                            <a:t>call option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2.96155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𝐶</m:t>
                                </m:r>
                                <m:r>
                                  <a:rPr lang="en-US" sz="11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=$2.96155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09068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70EF5C5D-698B-D898-9291-525E6F1AD5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3268929"/>
                  </p:ext>
                </p:extLst>
              </p:nvPr>
            </p:nvGraphicFramePr>
            <p:xfrm>
              <a:off x="4042410" y="1372565"/>
              <a:ext cx="4572000" cy="29994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40259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1207741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7562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 : </a:t>
                          </a:r>
                          <a:b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ราคาหุ้นปัจจุบัน</a:t>
                          </a:r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$</a:t>
                          </a:r>
                          <a:r>
                            <a:rPr lang="th-TH" sz="1100" dirty="0"/>
                            <a:t>10</a:t>
                          </a:r>
                          <a:r>
                            <a:rPr lang="en-US" sz="11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61333" r="-1600" b="-5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 : </a:t>
                          </a:r>
                          <a:br>
                            <a:rPr lang="en-US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1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ราคาใช้สิทธิ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$</a:t>
                          </a:r>
                          <a:r>
                            <a:rPr lang="th-TH" sz="1100" dirty="0"/>
                            <a:t>105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161333" r="-1600" b="-40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Expiry date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วันหมดอายุ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100" dirty="0"/>
                            <a:t>3</a:t>
                          </a:r>
                          <a:r>
                            <a:rPr lang="en-US" sz="1100" dirty="0"/>
                            <a:t>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264865" r="-1600" b="-3081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Risk-free rate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อัตราดอกเบี้ยไร้ความเสี่ยง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100" dirty="0"/>
                            <a:t>4</a:t>
                          </a:r>
                          <a:r>
                            <a:rPr lang="en-US" sz="11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360000" r="-1600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Volatility :</a:t>
                          </a:r>
                        </a:p>
                        <a:p>
                          <a:pPr algn="ctr"/>
                          <a:r>
                            <a:rPr lang="th-TH" sz="1100" dirty="0"/>
                            <a:t>ความผันผวนของราคาหุ้น</a:t>
                          </a:r>
                          <a:endParaRPr lang="en-US" sz="11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</a:t>
                          </a:r>
                          <a:r>
                            <a:rPr lang="th-TH" sz="1100" dirty="0"/>
                            <a:t>3</a:t>
                          </a:r>
                          <a:r>
                            <a:rPr lang="en-US" sz="11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466216" r="-1600" b="-1067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  <a:tr h="4539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Value of call option : </a:t>
                          </a:r>
                          <a:br>
                            <a:rPr lang="en-US" sz="1100" dirty="0"/>
                          </a:br>
                          <a:r>
                            <a:rPr lang="th-TH" sz="1100" dirty="0"/>
                            <a:t>มูลค่าของ </a:t>
                          </a:r>
                          <a:r>
                            <a:rPr lang="en-US" sz="1100" dirty="0"/>
                            <a:t>call option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/>
                            <a:t>2.96155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800" t="-558667" r="-16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09068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6BE42E2-AFF8-9980-0C3E-244E915D2563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0E4027-953B-5865-C5C1-35449A6E9498}"/>
              </a:ext>
            </a:extLst>
          </p:cNvPr>
          <p:cNvSpPr txBox="1"/>
          <p:nvPr/>
        </p:nvSpPr>
        <p:spPr>
          <a:xfrm>
            <a:off x="2961793" y="291753"/>
            <a:ext cx="3220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2727324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39ADE-CCE0-88F9-5905-AB6EF005C786}"/>
                  </a:ext>
                </a:extLst>
              </p:cNvPr>
              <p:cNvSpPr txBox="1"/>
              <p:nvPr/>
            </p:nvSpPr>
            <p:spPr>
              <a:xfrm>
                <a:off x="3867414" y="2488500"/>
                <a:ext cx="4697466" cy="2035496"/>
              </a:xfrm>
              <a:prstGeom prst="roundRect">
                <a:avLst>
                  <a:gd name="adj" fmla="val 9699"/>
                </a:avLst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At t = 0</a:t>
                </a:r>
                <a:endParaRPr lang="th-TH" sz="13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หากบริษัทขาย 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European call option</a:t>
                </a:r>
                <a:b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</a:b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10,000</a:t>
                </a: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 สิทธิ จะได้เงิน 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$29,615.50</a:t>
                </a:r>
                <a:endParaRPr lang="th-TH" sz="13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ซื้อหลักทรัพย์ด้วยเงินที่กู้มา </a:t>
                </a:r>
                <a:b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</a:b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(</a:t>
                </a: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10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,</a:t>
                </a: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00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0)(0.389813) = 3,898 </a:t>
                </a: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หุ้น </a:t>
                </a:r>
                <a14:m>
                  <m:oMath xmlns:m="http://schemas.openxmlformats.org/officeDocument/2006/math">
                    <m:r>
                      <a:rPr lang="th-TH" sz="13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มูลค่าของหุ้นที่บริษัทซื้อ</m:t>
                    </m:r>
                    <m:r>
                      <a:rPr lang="en-US" sz="1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𝑐𝑎𝑙𝑙</m:t>
                        </m:r>
                      </m:sub>
                    </m:sSub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3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∆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𝑐𝑎𝑙𝑙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th-TH" sz="1300" b="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br>
                  <a:rPr lang="en-US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</a:br>
                <a:r>
                  <a:rPr lang="en-US" sz="13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$389,813=</m:t>
                    </m:r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10,000</m:t>
                        </m:r>
                      </m:e>
                    </m:d>
                    <m:d>
                      <m:dPr>
                        <m:ctrlP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0.389813</m:t>
                        </m:r>
                      </m:e>
                    </m:d>
                    <m:r>
                      <a:rPr lang="en-US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(100)</m:t>
                    </m:r>
                  </m:oMath>
                </a14:m>
                <a:endParaRPr lang="en-US" sz="1300" dirty="0">
                  <a:solidFill>
                    <a:schemeClr val="tx1"/>
                  </a:solidFill>
                  <a:latin typeface="+mn-lt"/>
                  <a:cs typeface="+mn-cs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หมายความบริษัท 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Short call 10,000 option </a:t>
                </a:r>
                <a:b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</a:b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และ 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Long security </a:t>
                </a:r>
                <a:r>
                  <a:rPr lang="th-TH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3</a:t>
                </a:r>
                <a:r>
                  <a:rPr lang="en-US" sz="1300" dirty="0">
                    <a:solidFill>
                      <a:schemeClr val="tx1"/>
                    </a:solidFill>
                    <a:latin typeface="+mn-lt"/>
                    <a:cs typeface="+mn-cs"/>
                  </a:rPr>
                  <a:t>,898 shares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739ADE-CCE0-88F9-5905-AB6EF005C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14" y="2488500"/>
                <a:ext cx="4697466" cy="2035496"/>
              </a:xfrm>
              <a:prstGeom prst="roundRect">
                <a:avLst>
                  <a:gd name="adj" fmla="val 9699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531F32A-6846-6EA6-9BE7-23673F5ED9AD}"/>
              </a:ext>
            </a:extLst>
          </p:cNvPr>
          <p:cNvGrpSpPr/>
          <p:nvPr/>
        </p:nvGrpSpPr>
        <p:grpSpPr>
          <a:xfrm>
            <a:off x="2154297" y="1754247"/>
            <a:ext cx="4835406" cy="228087"/>
            <a:chOff x="2125981" y="1451904"/>
            <a:chExt cx="4835406" cy="228087"/>
          </a:xfrm>
        </p:grpSpPr>
        <p:sp>
          <p:nvSpPr>
            <p:cNvPr id="13" name="Google Shape;2590;p30">
              <a:extLst>
                <a:ext uri="{FF2B5EF4-FFF2-40B4-BE49-F238E27FC236}">
                  <a16:creationId xmlns:a16="http://schemas.microsoft.com/office/drawing/2014/main" id="{151F13A5-122F-1E39-6B5D-6E7BC913009A}"/>
                </a:ext>
              </a:extLst>
            </p:cNvPr>
            <p:cNvSpPr/>
            <p:nvPr/>
          </p:nvSpPr>
          <p:spPr>
            <a:xfrm>
              <a:off x="2257421" y="1526385"/>
              <a:ext cx="4629158" cy="6776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" name="Google Shape;2593;p30">
              <a:extLst>
                <a:ext uri="{FF2B5EF4-FFF2-40B4-BE49-F238E27FC236}">
                  <a16:creationId xmlns:a16="http://schemas.microsoft.com/office/drawing/2014/main" id="{D0E2ED7F-CD30-2E6E-A966-404943F39160}"/>
                </a:ext>
              </a:extLst>
            </p:cNvPr>
            <p:cNvSpPr/>
            <p:nvPr/>
          </p:nvSpPr>
          <p:spPr>
            <a:xfrm>
              <a:off x="3594540" y="1460611"/>
              <a:ext cx="200286" cy="200286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9" name="Google Shape;2594;p30">
              <a:extLst>
                <a:ext uri="{FF2B5EF4-FFF2-40B4-BE49-F238E27FC236}">
                  <a16:creationId xmlns:a16="http://schemas.microsoft.com/office/drawing/2014/main" id="{FF624E0F-ADBF-B903-5CEF-9AC39FFCABA6}"/>
                </a:ext>
              </a:extLst>
            </p:cNvPr>
            <p:cNvSpPr/>
            <p:nvPr/>
          </p:nvSpPr>
          <p:spPr>
            <a:xfrm>
              <a:off x="3605171" y="1481416"/>
              <a:ext cx="179023" cy="159257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Google Shape;2595;p30">
              <a:extLst>
                <a:ext uri="{FF2B5EF4-FFF2-40B4-BE49-F238E27FC236}">
                  <a16:creationId xmlns:a16="http://schemas.microsoft.com/office/drawing/2014/main" id="{0715FCC3-F013-B112-C819-39CCF3DB6AAD}"/>
                </a:ext>
              </a:extLst>
            </p:cNvPr>
            <p:cNvSpPr/>
            <p:nvPr/>
          </p:nvSpPr>
          <p:spPr>
            <a:xfrm>
              <a:off x="3610029" y="1509949"/>
              <a:ext cx="162557" cy="130693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1" name="Google Shape;2634;p30">
              <a:extLst>
                <a:ext uri="{FF2B5EF4-FFF2-40B4-BE49-F238E27FC236}">
                  <a16:creationId xmlns:a16="http://schemas.microsoft.com/office/drawing/2014/main" id="{8326F9DD-159B-8D6A-27C8-0433AC03AD09}"/>
                </a:ext>
              </a:extLst>
            </p:cNvPr>
            <p:cNvSpPr/>
            <p:nvPr/>
          </p:nvSpPr>
          <p:spPr>
            <a:xfrm>
              <a:off x="5162453" y="1472190"/>
              <a:ext cx="228361" cy="207801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2" name="Google Shape;2635;p30">
              <a:extLst>
                <a:ext uri="{FF2B5EF4-FFF2-40B4-BE49-F238E27FC236}">
                  <a16:creationId xmlns:a16="http://schemas.microsoft.com/office/drawing/2014/main" id="{A56AAE9B-94BA-0EE1-35A3-ADD77485C922}"/>
                </a:ext>
              </a:extLst>
            </p:cNvPr>
            <p:cNvSpPr/>
            <p:nvPr/>
          </p:nvSpPr>
          <p:spPr>
            <a:xfrm>
              <a:off x="5185701" y="1493116"/>
              <a:ext cx="181895" cy="165275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3" name="Google Shape;2636;p30">
              <a:extLst>
                <a:ext uri="{FF2B5EF4-FFF2-40B4-BE49-F238E27FC236}">
                  <a16:creationId xmlns:a16="http://schemas.microsoft.com/office/drawing/2014/main" id="{17B0742C-7389-D253-D27D-A646C9F21D5B}"/>
                </a:ext>
              </a:extLst>
            </p:cNvPr>
            <p:cNvSpPr/>
            <p:nvPr/>
          </p:nvSpPr>
          <p:spPr>
            <a:xfrm>
              <a:off x="5188603" y="1523483"/>
              <a:ext cx="168361" cy="135367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4" name="Google Shape;2641;p30">
              <a:extLst>
                <a:ext uri="{FF2B5EF4-FFF2-40B4-BE49-F238E27FC236}">
                  <a16:creationId xmlns:a16="http://schemas.microsoft.com/office/drawing/2014/main" id="{EA423048-7A9A-E750-B9A0-D59557F00085}"/>
                </a:ext>
              </a:extLst>
            </p:cNvPr>
            <p:cNvSpPr/>
            <p:nvPr/>
          </p:nvSpPr>
          <p:spPr>
            <a:xfrm>
              <a:off x="6745612" y="1451904"/>
              <a:ext cx="215775" cy="2157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5" name="Google Shape;2642;p30">
              <a:extLst>
                <a:ext uri="{FF2B5EF4-FFF2-40B4-BE49-F238E27FC236}">
                  <a16:creationId xmlns:a16="http://schemas.microsoft.com/office/drawing/2014/main" id="{381A3B4B-8D33-ED47-08F8-DAA8531C3156}"/>
                </a:ext>
              </a:extLst>
            </p:cNvPr>
            <p:cNvSpPr/>
            <p:nvPr/>
          </p:nvSpPr>
          <p:spPr>
            <a:xfrm>
              <a:off x="6767852" y="1473198"/>
              <a:ext cx="171294" cy="172241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6" name="Google Shape;2643;p30">
              <a:extLst>
                <a:ext uri="{FF2B5EF4-FFF2-40B4-BE49-F238E27FC236}">
                  <a16:creationId xmlns:a16="http://schemas.microsoft.com/office/drawing/2014/main" id="{256E7D54-7058-1BA3-2F1B-92937F6C89BE}"/>
                </a:ext>
              </a:extLst>
            </p:cNvPr>
            <p:cNvSpPr/>
            <p:nvPr/>
          </p:nvSpPr>
          <p:spPr>
            <a:xfrm>
              <a:off x="6762048" y="1505123"/>
              <a:ext cx="175143" cy="140561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1" name="Google Shape;2641;p30">
              <a:extLst>
                <a:ext uri="{FF2B5EF4-FFF2-40B4-BE49-F238E27FC236}">
                  <a16:creationId xmlns:a16="http://schemas.microsoft.com/office/drawing/2014/main" id="{FAD1E111-40D7-7E07-BBAD-364B25AEAE16}"/>
                </a:ext>
              </a:extLst>
            </p:cNvPr>
            <p:cNvSpPr/>
            <p:nvPr/>
          </p:nvSpPr>
          <p:spPr>
            <a:xfrm>
              <a:off x="2125981" y="1456661"/>
              <a:ext cx="215775" cy="2157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" name="Google Shape;2642;p30">
              <a:extLst>
                <a:ext uri="{FF2B5EF4-FFF2-40B4-BE49-F238E27FC236}">
                  <a16:creationId xmlns:a16="http://schemas.microsoft.com/office/drawing/2014/main" id="{7549C8C5-20E3-50B5-F982-42DBC0CAC3EA}"/>
                </a:ext>
              </a:extLst>
            </p:cNvPr>
            <p:cNvSpPr/>
            <p:nvPr/>
          </p:nvSpPr>
          <p:spPr>
            <a:xfrm>
              <a:off x="2148221" y="1477955"/>
              <a:ext cx="171294" cy="172241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" name="Google Shape;2643;p30">
              <a:extLst>
                <a:ext uri="{FF2B5EF4-FFF2-40B4-BE49-F238E27FC236}">
                  <a16:creationId xmlns:a16="http://schemas.microsoft.com/office/drawing/2014/main" id="{39F837BF-6961-72C5-3089-D462CF76EFD3}"/>
                </a:ext>
              </a:extLst>
            </p:cNvPr>
            <p:cNvSpPr/>
            <p:nvPr/>
          </p:nvSpPr>
          <p:spPr>
            <a:xfrm>
              <a:off x="2142417" y="1509880"/>
              <a:ext cx="175143" cy="140561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7E69438-3F4B-1FC4-D5C4-F186C6F3EDB1}"/>
              </a:ext>
            </a:extLst>
          </p:cNvPr>
          <p:cNvSpPr txBox="1"/>
          <p:nvPr/>
        </p:nvSpPr>
        <p:spPr>
          <a:xfrm>
            <a:off x="1776730" y="1707772"/>
            <a:ext cx="31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9AF96F-14C9-8EC1-A541-EC986DD301D7}"/>
              </a:ext>
            </a:extLst>
          </p:cNvPr>
          <p:cNvSpPr txBox="1"/>
          <p:nvPr/>
        </p:nvSpPr>
        <p:spPr>
          <a:xfrm>
            <a:off x="2102094" y="1975665"/>
            <a:ext cx="31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A0CCCF-0F52-9572-CCE3-89ACD8E99878}"/>
              </a:ext>
            </a:extLst>
          </p:cNvPr>
          <p:cNvSpPr txBox="1"/>
          <p:nvPr/>
        </p:nvSpPr>
        <p:spPr>
          <a:xfrm>
            <a:off x="3563413" y="1975665"/>
            <a:ext cx="31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F7C63A-55AC-95F9-484A-28EDA91DFD50}"/>
              </a:ext>
            </a:extLst>
          </p:cNvPr>
          <p:cNvSpPr txBox="1"/>
          <p:nvPr/>
        </p:nvSpPr>
        <p:spPr>
          <a:xfrm>
            <a:off x="5148657" y="1975665"/>
            <a:ext cx="312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35ACC4-E8EF-9959-BF43-D990217357CA}"/>
              </a:ext>
            </a:extLst>
          </p:cNvPr>
          <p:cNvSpPr txBox="1"/>
          <p:nvPr/>
        </p:nvSpPr>
        <p:spPr>
          <a:xfrm>
            <a:off x="6677534" y="1975665"/>
            <a:ext cx="102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+mj-cs"/>
              </a:rPr>
              <a:t>3 month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110AA-984F-2059-24BB-645B4CAD5B6D}"/>
                  </a:ext>
                </a:extLst>
              </p:cNvPr>
              <p:cNvSpPr txBox="1"/>
              <p:nvPr/>
            </p:nvSpPr>
            <p:spPr>
              <a:xfrm>
                <a:off x="1199569" y="2488500"/>
                <a:ext cx="2292614" cy="1425833"/>
              </a:xfrm>
              <a:prstGeom prst="roundRect">
                <a:avLst>
                  <a:gd name="adj" fmla="val 13325"/>
                </a:avLst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h-TH" sz="2000" i="1" dirty="0">
                    <a:latin typeface="+mn-lt"/>
                    <a:ea typeface="Cambria Math" panose="02040503050406030204" pitchFamily="18" charset="0"/>
                    <a:cs typeface="+mn-cs"/>
                  </a:rPr>
                  <a:t>จาก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∆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0.389813</m:t>
                      </m:r>
                    </m:oMath>
                  </m:oMathPara>
                </a14:m>
                <a:endParaRPr lang="th-TH" sz="2000" b="0" dirty="0">
                  <a:latin typeface="+mn-lt"/>
                  <a:ea typeface="Cambria Math" panose="02040503050406030204" pitchFamily="18" charset="0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=2.96155</m:t>
                      </m:r>
                    </m:oMath>
                  </m:oMathPara>
                </a14:m>
                <a:endParaRPr lang="en-US" sz="2000" b="0" dirty="0">
                  <a:latin typeface="+mn-lt"/>
                  <a:ea typeface="Cambria Math" panose="02040503050406030204" pitchFamily="18" charset="0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=−0.279806</m:t>
                      </m:r>
                    </m:oMath>
                  </m:oMathPara>
                </a14:m>
                <a:endParaRPr lang="en-US" sz="2000" b="0" dirty="0">
                  <a:latin typeface="+mn-lt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8110AA-984F-2059-24BB-645B4CAD5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569" y="2488500"/>
                <a:ext cx="2292614" cy="1425833"/>
              </a:xfrm>
              <a:prstGeom prst="roundRect">
                <a:avLst>
                  <a:gd name="adj" fmla="val 13325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A9FF134D-BC7A-F01E-D11C-04011ED56436}"/>
              </a:ext>
            </a:extLst>
          </p:cNvPr>
          <p:cNvSpPr txBox="1"/>
          <p:nvPr/>
        </p:nvSpPr>
        <p:spPr>
          <a:xfrm>
            <a:off x="765864" y="4147249"/>
            <a:ext cx="31600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100" dirty="0">
                <a:solidFill>
                  <a:srgbClr val="C00000"/>
                </a:solidFill>
                <a:latin typeface="+mn-lt"/>
                <a:cs typeface="+mn-cs"/>
              </a:rPr>
              <a:t>*ปกติในตลาด 10</a:t>
            </a:r>
            <a:r>
              <a:rPr lang="en-US" sz="1100" dirty="0">
                <a:solidFill>
                  <a:srgbClr val="C00000"/>
                </a:solidFill>
                <a:latin typeface="+mn-lt"/>
                <a:cs typeface="+mn-cs"/>
              </a:rPr>
              <a:t>,</a:t>
            </a:r>
            <a:r>
              <a:rPr lang="th-TH" sz="1100" dirty="0">
                <a:solidFill>
                  <a:srgbClr val="C00000"/>
                </a:solidFill>
                <a:latin typeface="+mn-lt"/>
                <a:cs typeface="+mn-cs"/>
              </a:rPr>
              <a:t>000</a:t>
            </a:r>
            <a:r>
              <a:rPr lang="en-US" sz="1100" dirty="0">
                <a:solidFill>
                  <a:srgbClr val="C00000"/>
                </a:solidFill>
                <a:latin typeface="+mn-lt"/>
                <a:cs typeface="+mn-cs"/>
              </a:rPr>
              <a:t> shares = 100 options* </a:t>
            </a:r>
          </a:p>
          <a:p>
            <a:pPr algn="ctr"/>
            <a:r>
              <a:rPr lang="en-US" sz="1100" dirty="0">
                <a:solidFill>
                  <a:srgbClr val="C00000"/>
                </a:solidFill>
                <a:latin typeface="+mn-lt"/>
                <a:cs typeface="+mn-cs"/>
              </a:rPr>
              <a:t>*</a:t>
            </a:r>
            <a:r>
              <a:rPr lang="th-TH" sz="1100" dirty="0">
                <a:solidFill>
                  <a:srgbClr val="C00000"/>
                </a:solidFill>
                <a:latin typeface="+mn-lt"/>
                <a:cs typeface="+mn-cs"/>
              </a:rPr>
              <a:t>กรณีนี้เราจะให้สมมติฐานว่า 1 </a:t>
            </a:r>
            <a:r>
              <a:rPr lang="en-US" sz="1100" dirty="0">
                <a:solidFill>
                  <a:srgbClr val="C00000"/>
                </a:solidFill>
                <a:latin typeface="+mn-lt"/>
                <a:cs typeface="+mn-cs"/>
              </a:rPr>
              <a:t>share = 1 option*</a:t>
            </a:r>
            <a:endParaRPr lang="en-US" sz="1100" dirty="0">
              <a:solidFill>
                <a:srgbClr val="C00000"/>
              </a:solidFill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BE5320-8608-5A82-16DA-B2B68E4E8922}"/>
                  </a:ext>
                </a:extLst>
              </p:cNvPr>
              <p:cNvSpPr txBox="1"/>
              <p:nvPr/>
            </p:nvSpPr>
            <p:spPr>
              <a:xfrm>
                <a:off x="1697159" y="1403498"/>
                <a:ext cx="11222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=$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BE5320-8608-5A82-16DA-B2B68E4E8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159" y="1403498"/>
                <a:ext cx="1122289" cy="307777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43A621-8198-EBD2-C217-55720DE34D38}"/>
                  </a:ext>
                </a:extLst>
              </p:cNvPr>
              <p:cNvSpPr txBox="1"/>
              <p:nvPr/>
            </p:nvSpPr>
            <p:spPr>
              <a:xfrm>
                <a:off x="6316790" y="1372936"/>
                <a:ext cx="1122289" cy="327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=…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043A621-8198-EBD2-C217-55720DE3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790" y="1372936"/>
                <a:ext cx="1122289" cy="327077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E033580A-CF01-DBDC-2F02-D684ED2F523A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36BFE-7317-FC16-1AC8-60501BC08311}"/>
              </a:ext>
            </a:extLst>
          </p:cNvPr>
          <p:cNvSpPr txBox="1"/>
          <p:nvPr/>
        </p:nvSpPr>
        <p:spPr>
          <a:xfrm>
            <a:off x="2961793" y="291753"/>
            <a:ext cx="3220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9112465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D8BA4C-BC94-00A9-614A-861795389122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50E6-F9F1-957D-A05D-4AA4231B0E02}"/>
              </a:ext>
            </a:extLst>
          </p:cNvPr>
          <p:cNvSpPr txBox="1"/>
          <p:nvPr/>
        </p:nvSpPr>
        <p:spPr>
          <a:xfrm>
            <a:off x="1648777" y="1553433"/>
            <a:ext cx="595553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บริษัทอาจจะเลือกที่จะไม่ทำอะไรเพิ่มเติมจนกว่าจะถึงเวลาใช้สิทธิ 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option</a:t>
            </a: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b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</a:b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ในกรณีนี้จะเรียกว่า </a:t>
            </a:r>
            <a:r>
              <a:rPr lang="en-US" sz="1400" b="1" dirty="0">
                <a:solidFill>
                  <a:srgbClr val="F2A365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"hedge and forget"</a:t>
            </a:r>
            <a:endParaRPr lang="th-TH" sz="1400" b="1" dirty="0">
              <a:solidFill>
                <a:srgbClr val="F2A365"/>
              </a:solidFill>
              <a:effectLst/>
              <a:latin typeface="+mn-lt"/>
              <a:ea typeface="Times New Roman" panose="02020603050405020304" pitchFamily="18" charset="0"/>
              <a:cs typeface="+mn-cs"/>
            </a:endParaRPr>
          </a:p>
          <a:p>
            <a:pPr marR="0"/>
            <a:endParaRPr lang="th-TH" dirty="0">
              <a:latin typeface="+mn-lt"/>
              <a:ea typeface="Times New Roman" panose="02020603050405020304" pitchFamily="18" charset="0"/>
              <a:cs typeface="+mn-cs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ในทางกลับกัน เนื่องจากราคาของหลักทรัพย์เป็นแบบ </a:t>
            </a:r>
            <a:r>
              <a:rPr lang="en-US" sz="1400" b="1" dirty="0">
                <a:solidFill>
                  <a:srgbClr val="30475E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dynamic</a:t>
            </a: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b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</a:b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บริษัทอาจเลือกที่จะทำการปรับจำนวนหลักทรัพย์ที่ถืออยู่เป็นระยะๆ </a:t>
            </a:r>
            <a:b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</a:b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กลยุทธ์นี้เรียกว่า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th-TH" sz="1400" b="1" dirty="0">
                <a:solidFill>
                  <a:srgbClr val="F2A365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การปรับสมดุล</a:t>
            </a:r>
            <a:r>
              <a:rPr lang="en-US" sz="1400" b="1" dirty="0">
                <a:solidFill>
                  <a:srgbClr val="F2A365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 (rebalancing) </a:t>
            </a: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ทำให้เป็น</a:t>
            </a:r>
            <a:r>
              <a:rPr lang="en-US" dirty="0">
                <a:latin typeface="+mn-lt"/>
                <a:ea typeface="Times New Roman" panose="02020603050405020304" pitchFamily="18" charset="0"/>
                <a:cs typeface="+mn-cs"/>
              </a:rPr>
              <a:t> Portfolio </a:t>
            </a:r>
            <a:r>
              <a:rPr lang="th-TH" dirty="0">
                <a:latin typeface="+mn-lt"/>
                <a:ea typeface="Times New Roman" panose="02020603050405020304" pitchFamily="18" charset="0"/>
                <a:cs typeface="+mn-cs"/>
              </a:rPr>
              <a:t>ใหม่</a:t>
            </a:r>
            <a:endParaRPr lang="th-TH" sz="1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+mn-cs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endParaRPr lang="th-TH" sz="14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+mn-cs"/>
            </a:endParaRPr>
          </a:p>
          <a:p>
            <a:pPr marL="285750" marR="0" indent="-285750">
              <a:buFont typeface="Wingdings" panose="05000000000000000000" pitchFamily="2" charset="2"/>
              <a:buChar char="q"/>
            </a:pP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ตัวอย่างที่กล่าวมาสามารถนำมา</a:t>
            </a:r>
            <a:r>
              <a:rPr lang="en-US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 rebalancing </a:t>
            </a:r>
            <a:r>
              <a:rPr lang="th-TH" sz="1400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cs typeface="+mn-cs"/>
              </a:rPr>
              <a:t>ทุกรายสัปดาห์ได้</a:t>
            </a:r>
            <a:endParaRPr lang="en-US" sz="1100" dirty="0">
              <a:effectLst/>
              <a:latin typeface="+mn-lt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FD4A-4190-EFC1-A9A6-A73EA0BDEC6E}"/>
              </a:ext>
            </a:extLst>
          </p:cNvPr>
          <p:cNvSpPr txBox="1"/>
          <p:nvPr/>
        </p:nvSpPr>
        <p:spPr>
          <a:xfrm>
            <a:off x="2961793" y="291753"/>
            <a:ext cx="3220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0F30-76CA-0A02-4CB3-A4B5B7C4AFE8}"/>
              </a:ext>
            </a:extLst>
          </p:cNvPr>
          <p:cNvGrpSpPr/>
          <p:nvPr/>
        </p:nvGrpSpPr>
        <p:grpSpPr>
          <a:xfrm>
            <a:off x="-50800" y="3873500"/>
            <a:ext cx="9186028" cy="1270000"/>
            <a:chOff x="-50800" y="3353128"/>
            <a:chExt cx="9186028" cy="1790372"/>
          </a:xfrm>
        </p:grpSpPr>
        <p:pic>
          <p:nvPicPr>
            <p:cNvPr id="6" name="Picture 6" descr="Building PNG Picture And Clipart Image For Free Download - Lovepik |  401023645">
              <a:extLst>
                <a:ext uri="{FF2B5EF4-FFF2-40B4-BE49-F238E27FC236}">
                  <a16:creationId xmlns:a16="http://schemas.microsoft.com/office/drawing/2014/main" id="{32E2546F-FC9D-8A90-F646-B2F56BFFC7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4" t="33340" r="23392" b="31852"/>
            <a:stretch/>
          </p:blipFill>
          <p:spPr bwMode="auto">
            <a:xfrm>
              <a:off x="-50800" y="3353128"/>
              <a:ext cx="2989129" cy="179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Building PNG Picture And Clipart Image For Free Download - Lovepik |  401023645">
              <a:extLst>
                <a:ext uri="{FF2B5EF4-FFF2-40B4-BE49-F238E27FC236}">
                  <a16:creationId xmlns:a16="http://schemas.microsoft.com/office/drawing/2014/main" id="{D375324A-EA24-E988-6D5B-95F8A0514D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5" t="33340" r="45662" b="31852"/>
            <a:stretch/>
          </p:blipFill>
          <p:spPr bwMode="auto">
            <a:xfrm>
              <a:off x="2938329" y="3353128"/>
              <a:ext cx="992321" cy="179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Building PNG Picture And Clipart Image For Free Download - Lovepik |  401023645">
              <a:extLst>
                <a:ext uri="{FF2B5EF4-FFF2-40B4-BE49-F238E27FC236}">
                  <a16:creationId xmlns:a16="http://schemas.microsoft.com/office/drawing/2014/main" id="{984AD768-DB71-B6D8-DD60-E4B52C72B2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94" t="33340" r="23392" b="31852"/>
            <a:stretch/>
          </p:blipFill>
          <p:spPr bwMode="auto">
            <a:xfrm>
              <a:off x="3860800" y="3353128"/>
              <a:ext cx="2989129" cy="179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Building PNG Picture And Clipart Image For Free Download - Lovepik |  401023645">
              <a:extLst>
                <a:ext uri="{FF2B5EF4-FFF2-40B4-BE49-F238E27FC236}">
                  <a16:creationId xmlns:a16="http://schemas.microsoft.com/office/drawing/2014/main" id="{1A94296C-37C1-E998-A875-EE3F58A9BE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4" t="33340" r="23393" b="31852"/>
            <a:stretch/>
          </p:blipFill>
          <p:spPr bwMode="auto">
            <a:xfrm flipH="1">
              <a:off x="6394331" y="3353128"/>
              <a:ext cx="2512297" cy="179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Building PNG Picture And Clipart Image For Free Download - Lovepik |  401023645">
              <a:extLst>
                <a:ext uri="{FF2B5EF4-FFF2-40B4-BE49-F238E27FC236}">
                  <a16:creationId xmlns:a16="http://schemas.microsoft.com/office/drawing/2014/main" id="{6DA0F66F-6996-CFAC-89A1-D3293702C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01" t="33340" r="55155" b="31852"/>
            <a:stretch/>
          </p:blipFill>
          <p:spPr bwMode="auto">
            <a:xfrm>
              <a:off x="8906628" y="3353128"/>
              <a:ext cx="228600" cy="179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901297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2468292" y="1836513"/>
            <a:ext cx="4207415" cy="2966160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1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3" name="Google Shape;418;p15">
            <a:extLst>
              <a:ext uri="{FF2B5EF4-FFF2-40B4-BE49-F238E27FC236}">
                <a16:creationId xmlns:a16="http://schemas.microsoft.com/office/drawing/2014/main" id="{3969FDE7-4FAB-2CDB-6EBE-69755AC7C9C2}"/>
              </a:ext>
            </a:extLst>
          </p:cNvPr>
          <p:cNvSpPr txBox="1">
            <a:spLocks/>
          </p:cNvSpPr>
          <p:nvPr/>
        </p:nvSpPr>
        <p:spPr>
          <a:xfrm>
            <a:off x="2771944" y="688296"/>
            <a:ext cx="3557876" cy="138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HEDGING</a:t>
            </a:r>
            <a:endParaRPr sz="6000" b="1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D13E5-F9C0-D16D-44EC-804DD26B1342}"/>
              </a:ext>
            </a:extLst>
          </p:cNvPr>
          <p:cNvSpPr txBox="1">
            <a:spLocks/>
          </p:cNvSpPr>
          <p:nvPr/>
        </p:nvSpPr>
        <p:spPr>
          <a:xfrm>
            <a:off x="2924870" y="428601"/>
            <a:ext cx="321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CHAPTER 9</a:t>
            </a:r>
            <a:endParaRPr lang="th-TH" sz="3600" b="1" dirty="0">
              <a:solidFill>
                <a:schemeClr val="accent1"/>
              </a:solidFill>
              <a:latin typeface="Prompt" panose="00000500000000000000" pitchFamily="2" charset="-34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ABEE272-65B8-954E-F8F2-3B38264FBAE6}"/>
              </a:ext>
            </a:extLst>
          </p:cNvPr>
          <p:cNvCxnSpPr>
            <a:cxnSpLocks/>
          </p:cNvCxnSpPr>
          <p:nvPr/>
        </p:nvCxnSpPr>
        <p:spPr>
          <a:xfrm>
            <a:off x="707707" y="5627459"/>
            <a:ext cx="314332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2E5F627-E7E2-7B05-9FB9-B8B7B8288428}"/>
              </a:ext>
            </a:extLst>
          </p:cNvPr>
          <p:cNvSpPr txBox="1"/>
          <p:nvPr/>
        </p:nvSpPr>
        <p:spPr>
          <a:xfrm>
            <a:off x="648235" y="5649761"/>
            <a:ext cx="272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2"/>
                </a:solidFill>
                <a:latin typeface="+mj-lt"/>
                <a:cs typeface="+mn-cs"/>
              </a:rPr>
              <a:t>การป้องกันความเสี่ยง</a:t>
            </a:r>
            <a:endParaRPr lang="en-US" sz="2000" b="1" dirty="0">
              <a:solidFill>
                <a:schemeClr val="bg2"/>
              </a:solidFill>
              <a:latin typeface="+mj-lt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107C55-3D0D-C8DA-718F-2CCDC89778E5}"/>
              </a:ext>
            </a:extLst>
          </p:cNvPr>
          <p:cNvGrpSpPr/>
          <p:nvPr/>
        </p:nvGrpSpPr>
        <p:grpSpPr>
          <a:xfrm>
            <a:off x="9593946" y="394479"/>
            <a:ext cx="3863530" cy="942329"/>
            <a:chOff x="4574046" y="450780"/>
            <a:chExt cx="3863530" cy="942329"/>
          </a:xfrm>
        </p:grpSpPr>
        <p:sp>
          <p:nvSpPr>
            <p:cNvPr id="40" name="Google Shape;320;p15">
              <a:extLst>
                <a:ext uri="{FF2B5EF4-FFF2-40B4-BE49-F238E27FC236}">
                  <a16:creationId xmlns:a16="http://schemas.microsoft.com/office/drawing/2014/main" id="{D102CB62-93F7-AB2F-66E6-6FB4775DEDAD}"/>
                </a:ext>
              </a:extLst>
            </p:cNvPr>
            <p:cNvSpPr/>
            <p:nvPr/>
          </p:nvSpPr>
          <p:spPr>
            <a:xfrm>
              <a:off x="4951765" y="450780"/>
              <a:ext cx="3485811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1" name="Google Shape;323;p15">
              <a:extLst>
                <a:ext uri="{FF2B5EF4-FFF2-40B4-BE49-F238E27FC236}">
                  <a16:creationId xmlns:a16="http://schemas.microsoft.com/office/drawing/2014/main" id="{1074115C-4ED3-6BDA-3BCB-C2671DB2A978}"/>
                </a:ext>
              </a:extLst>
            </p:cNvPr>
            <p:cNvSpPr/>
            <p:nvPr/>
          </p:nvSpPr>
          <p:spPr>
            <a:xfrm>
              <a:off x="4574046" y="606051"/>
              <a:ext cx="631946" cy="631946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2" name="Google Shape;324;p15">
              <a:extLst>
                <a:ext uri="{FF2B5EF4-FFF2-40B4-BE49-F238E27FC236}">
                  <a16:creationId xmlns:a16="http://schemas.microsoft.com/office/drawing/2014/main" id="{326D619E-77A6-7DFE-E27A-687DA61064AD}"/>
                </a:ext>
              </a:extLst>
            </p:cNvPr>
            <p:cNvSpPr/>
            <p:nvPr/>
          </p:nvSpPr>
          <p:spPr>
            <a:xfrm>
              <a:off x="4656395" y="787681"/>
              <a:ext cx="293322" cy="251693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3" name="Google Shape;325;p15">
              <a:extLst>
                <a:ext uri="{FF2B5EF4-FFF2-40B4-BE49-F238E27FC236}">
                  <a16:creationId xmlns:a16="http://schemas.microsoft.com/office/drawing/2014/main" id="{9AD303BF-2504-9F9E-404F-08F9F8158052}"/>
                </a:ext>
              </a:extLst>
            </p:cNvPr>
            <p:cNvSpPr/>
            <p:nvPr/>
          </p:nvSpPr>
          <p:spPr>
            <a:xfrm>
              <a:off x="4829282" y="740950"/>
              <a:ext cx="294395" cy="260338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4" name="Google Shape;326;p15">
              <a:extLst>
                <a:ext uri="{FF2B5EF4-FFF2-40B4-BE49-F238E27FC236}">
                  <a16:creationId xmlns:a16="http://schemas.microsoft.com/office/drawing/2014/main" id="{3058B51B-36A6-F190-558D-4F0F32D75C5C}"/>
                </a:ext>
              </a:extLst>
            </p:cNvPr>
            <p:cNvSpPr/>
            <p:nvPr/>
          </p:nvSpPr>
          <p:spPr>
            <a:xfrm>
              <a:off x="4830322" y="792329"/>
              <a:ext cx="115301" cy="155436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5" name="Google Shape;417;p15">
              <a:extLst>
                <a:ext uri="{FF2B5EF4-FFF2-40B4-BE49-F238E27FC236}">
                  <a16:creationId xmlns:a16="http://schemas.microsoft.com/office/drawing/2014/main" id="{8DF7BF88-316D-0C20-F820-DE7B5E9C84A0}"/>
                </a:ext>
              </a:extLst>
            </p:cNvPr>
            <p:cNvSpPr/>
            <p:nvPr/>
          </p:nvSpPr>
          <p:spPr>
            <a:xfrm>
              <a:off x="7799456" y="47843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6" name="Google Shape;419;p15">
              <a:extLst>
                <a:ext uri="{FF2B5EF4-FFF2-40B4-BE49-F238E27FC236}">
                  <a16:creationId xmlns:a16="http://schemas.microsoft.com/office/drawing/2014/main" id="{BC696C2D-98FA-2FDB-28F2-12F96EE5AA38}"/>
                </a:ext>
              </a:extLst>
            </p:cNvPr>
            <p:cNvSpPr txBox="1"/>
            <p:nvPr/>
          </p:nvSpPr>
          <p:spPr>
            <a:xfrm>
              <a:off x="5243970" y="694455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1. General Principles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D1D39A5-F2E9-2754-EF9F-BDC0114A1C4F}"/>
              </a:ext>
            </a:extLst>
          </p:cNvPr>
          <p:cNvGrpSpPr/>
          <p:nvPr/>
        </p:nvGrpSpPr>
        <p:grpSpPr>
          <a:xfrm>
            <a:off x="9593946" y="1532028"/>
            <a:ext cx="3724603" cy="942329"/>
            <a:chOff x="4577308" y="1588329"/>
            <a:chExt cx="3724603" cy="942329"/>
          </a:xfrm>
        </p:grpSpPr>
        <p:sp>
          <p:nvSpPr>
            <p:cNvPr id="48" name="Google Shape;318;p15">
              <a:extLst>
                <a:ext uri="{FF2B5EF4-FFF2-40B4-BE49-F238E27FC236}">
                  <a16:creationId xmlns:a16="http://schemas.microsoft.com/office/drawing/2014/main" id="{B05F2C7A-223D-2487-BB8F-5B556B425AAD}"/>
                </a:ext>
              </a:extLst>
            </p:cNvPr>
            <p:cNvSpPr/>
            <p:nvPr/>
          </p:nvSpPr>
          <p:spPr>
            <a:xfrm>
              <a:off x="4816099" y="1588329"/>
              <a:ext cx="3485812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9" name="Google Shape;319;p15">
              <a:extLst>
                <a:ext uri="{FF2B5EF4-FFF2-40B4-BE49-F238E27FC236}">
                  <a16:creationId xmlns:a16="http://schemas.microsoft.com/office/drawing/2014/main" id="{448D873E-C06B-C48F-2C66-0BE372250ABA}"/>
                </a:ext>
              </a:extLst>
            </p:cNvPr>
            <p:cNvSpPr/>
            <p:nvPr/>
          </p:nvSpPr>
          <p:spPr>
            <a:xfrm>
              <a:off x="7664830" y="1616504"/>
              <a:ext cx="637081" cy="894364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0" name="Google Shape;330;p15">
              <a:extLst>
                <a:ext uri="{FF2B5EF4-FFF2-40B4-BE49-F238E27FC236}">
                  <a16:creationId xmlns:a16="http://schemas.microsoft.com/office/drawing/2014/main" id="{F27AEAC9-36C1-47ED-95C9-876EF6263164}"/>
                </a:ext>
              </a:extLst>
            </p:cNvPr>
            <p:cNvSpPr/>
            <p:nvPr/>
          </p:nvSpPr>
          <p:spPr>
            <a:xfrm>
              <a:off x="4577308" y="1744122"/>
              <a:ext cx="630939" cy="630907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1" name="Google Shape;331;p15">
              <a:extLst>
                <a:ext uri="{FF2B5EF4-FFF2-40B4-BE49-F238E27FC236}">
                  <a16:creationId xmlns:a16="http://schemas.microsoft.com/office/drawing/2014/main" id="{A639EE44-D0FF-832B-37D3-4E46EF2BC3BE}"/>
                </a:ext>
              </a:extLst>
            </p:cNvPr>
            <p:cNvSpPr/>
            <p:nvPr/>
          </p:nvSpPr>
          <p:spPr>
            <a:xfrm>
              <a:off x="4670965" y="1992143"/>
              <a:ext cx="260435" cy="260403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2" name="Google Shape;332;p15">
              <a:extLst>
                <a:ext uri="{FF2B5EF4-FFF2-40B4-BE49-F238E27FC236}">
                  <a16:creationId xmlns:a16="http://schemas.microsoft.com/office/drawing/2014/main" id="{2EA2308A-320D-822A-8A57-F666E63A2A9E}"/>
                </a:ext>
              </a:extLst>
            </p:cNvPr>
            <p:cNvSpPr/>
            <p:nvPr/>
          </p:nvSpPr>
          <p:spPr>
            <a:xfrm>
              <a:off x="4766702" y="2087848"/>
              <a:ext cx="67952" cy="67952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53" name="Google Shape;333;p15">
              <a:extLst>
                <a:ext uri="{FF2B5EF4-FFF2-40B4-BE49-F238E27FC236}">
                  <a16:creationId xmlns:a16="http://schemas.microsoft.com/office/drawing/2014/main" id="{6D872ACB-7AEA-B517-F783-AE58AB542E14}"/>
                </a:ext>
              </a:extLst>
            </p:cNvPr>
            <p:cNvSpPr/>
            <p:nvPr/>
          </p:nvSpPr>
          <p:spPr>
            <a:xfrm>
              <a:off x="4888145" y="1884089"/>
              <a:ext cx="216141" cy="216141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4" name="Google Shape;334;p15">
              <a:extLst>
                <a:ext uri="{FF2B5EF4-FFF2-40B4-BE49-F238E27FC236}">
                  <a16:creationId xmlns:a16="http://schemas.microsoft.com/office/drawing/2014/main" id="{6DF6FFCA-5B8A-5AF0-26CA-C0C821C1ABBA}"/>
                </a:ext>
              </a:extLst>
            </p:cNvPr>
            <p:cNvSpPr/>
            <p:nvPr/>
          </p:nvSpPr>
          <p:spPr>
            <a:xfrm>
              <a:off x="4971502" y="1967445"/>
              <a:ext cx="49429" cy="49429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5" name="Google Shape;421;p15">
              <a:extLst>
                <a:ext uri="{FF2B5EF4-FFF2-40B4-BE49-F238E27FC236}">
                  <a16:creationId xmlns:a16="http://schemas.microsoft.com/office/drawing/2014/main" id="{A37C7455-4CF9-595A-3BC9-2F07099A0AFB}"/>
                </a:ext>
              </a:extLst>
            </p:cNvPr>
            <p:cNvSpPr txBox="1"/>
            <p:nvPr/>
          </p:nvSpPr>
          <p:spPr>
            <a:xfrm>
              <a:off x="5243970" y="1844642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2. Delta Hedging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958756E-4A1C-AC12-924E-D06860067ABD}"/>
              </a:ext>
            </a:extLst>
          </p:cNvPr>
          <p:cNvGrpSpPr/>
          <p:nvPr/>
        </p:nvGrpSpPr>
        <p:grpSpPr>
          <a:xfrm>
            <a:off x="9593946" y="2650708"/>
            <a:ext cx="3865577" cy="942264"/>
            <a:chOff x="4572000" y="2707009"/>
            <a:chExt cx="3865577" cy="942264"/>
          </a:xfrm>
        </p:grpSpPr>
        <p:sp>
          <p:nvSpPr>
            <p:cNvPr id="167" name="Google Shape;321;p15">
              <a:extLst>
                <a:ext uri="{FF2B5EF4-FFF2-40B4-BE49-F238E27FC236}">
                  <a16:creationId xmlns:a16="http://schemas.microsoft.com/office/drawing/2014/main" id="{19042B26-7191-8463-4657-2E7BE049F284}"/>
                </a:ext>
              </a:extLst>
            </p:cNvPr>
            <p:cNvSpPr/>
            <p:nvPr/>
          </p:nvSpPr>
          <p:spPr>
            <a:xfrm>
              <a:off x="4951765" y="2707009"/>
              <a:ext cx="3485811" cy="942264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8" name="Google Shape;322;p15">
              <a:extLst>
                <a:ext uri="{FF2B5EF4-FFF2-40B4-BE49-F238E27FC236}">
                  <a16:creationId xmlns:a16="http://schemas.microsoft.com/office/drawing/2014/main" id="{E210A8FA-56C2-D59E-49A7-B548BBC34312}"/>
                </a:ext>
              </a:extLst>
            </p:cNvPr>
            <p:cNvSpPr/>
            <p:nvPr/>
          </p:nvSpPr>
          <p:spPr>
            <a:xfrm>
              <a:off x="7800496" y="2734534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69" name="Google Shape;327;p15">
              <a:extLst>
                <a:ext uri="{FF2B5EF4-FFF2-40B4-BE49-F238E27FC236}">
                  <a16:creationId xmlns:a16="http://schemas.microsoft.com/office/drawing/2014/main" id="{C0D7B360-FD94-6AF1-3EF1-E9DA79DA2B32}"/>
                </a:ext>
              </a:extLst>
            </p:cNvPr>
            <p:cNvSpPr/>
            <p:nvPr/>
          </p:nvSpPr>
          <p:spPr>
            <a:xfrm>
              <a:off x="4572000" y="2862152"/>
              <a:ext cx="630939" cy="631946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0" name="Google Shape;328;p15">
              <a:extLst>
                <a:ext uri="{FF2B5EF4-FFF2-40B4-BE49-F238E27FC236}">
                  <a16:creationId xmlns:a16="http://schemas.microsoft.com/office/drawing/2014/main" id="{08458A94-CCBB-8C2F-51ED-078F2073BBA0}"/>
                </a:ext>
              </a:extLst>
            </p:cNvPr>
            <p:cNvSpPr/>
            <p:nvPr/>
          </p:nvSpPr>
          <p:spPr>
            <a:xfrm>
              <a:off x="4715054" y="2998609"/>
              <a:ext cx="301577" cy="385811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1" name="Google Shape;329;p15">
              <a:extLst>
                <a:ext uri="{FF2B5EF4-FFF2-40B4-BE49-F238E27FC236}">
                  <a16:creationId xmlns:a16="http://schemas.microsoft.com/office/drawing/2014/main" id="{5A39A360-59D3-F930-528A-A2F7AFFEC605}"/>
                </a:ext>
              </a:extLst>
            </p:cNvPr>
            <p:cNvSpPr/>
            <p:nvPr/>
          </p:nvSpPr>
          <p:spPr>
            <a:xfrm>
              <a:off x="4774752" y="3029904"/>
              <a:ext cx="190435" cy="110167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2" name="Google Shape;423;p15">
              <a:extLst>
                <a:ext uri="{FF2B5EF4-FFF2-40B4-BE49-F238E27FC236}">
                  <a16:creationId xmlns:a16="http://schemas.microsoft.com/office/drawing/2014/main" id="{1A9F9914-3E20-AE52-C2B0-A5166302E575}"/>
                </a:ext>
              </a:extLst>
            </p:cNvPr>
            <p:cNvSpPr txBox="1"/>
            <p:nvPr/>
          </p:nvSpPr>
          <p:spPr>
            <a:xfrm>
              <a:off x="5243970" y="2994829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3. Delta Neutral Portfolio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00F456D-1446-7FFA-E1F2-D65C7C39216C}"/>
              </a:ext>
            </a:extLst>
          </p:cNvPr>
          <p:cNvGrpSpPr/>
          <p:nvPr/>
        </p:nvGrpSpPr>
        <p:grpSpPr>
          <a:xfrm>
            <a:off x="9593946" y="3792734"/>
            <a:ext cx="3963394" cy="942329"/>
            <a:chOff x="4577308" y="3849035"/>
            <a:chExt cx="3963394" cy="942329"/>
          </a:xfrm>
        </p:grpSpPr>
        <p:sp>
          <p:nvSpPr>
            <p:cNvPr id="174" name="Google Shape;318;p15">
              <a:extLst>
                <a:ext uri="{FF2B5EF4-FFF2-40B4-BE49-F238E27FC236}">
                  <a16:creationId xmlns:a16="http://schemas.microsoft.com/office/drawing/2014/main" id="{90DF4138-7E21-3661-2719-E205331FA2A3}"/>
                </a:ext>
              </a:extLst>
            </p:cNvPr>
            <p:cNvSpPr/>
            <p:nvPr/>
          </p:nvSpPr>
          <p:spPr>
            <a:xfrm>
              <a:off x="4816099" y="3849035"/>
              <a:ext cx="3485812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5" name="Google Shape;319;p15">
              <a:extLst>
                <a:ext uri="{FF2B5EF4-FFF2-40B4-BE49-F238E27FC236}">
                  <a16:creationId xmlns:a16="http://schemas.microsoft.com/office/drawing/2014/main" id="{94ED9C61-435E-2C86-6055-0BEB4ADB84B3}"/>
                </a:ext>
              </a:extLst>
            </p:cNvPr>
            <p:cNvSpPr/>
            <p:nvPr/>
          </p:nvSpPr>
          <p:spPr>
            <a:xfrm>
              <a:off x="7664830" y="3877210"/>
              <a:ext cx="637081" cy="894364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6" name="Google Shape;330;p15">
              <a:extLst>
                <a:ext uri="{FF2B5EF4-FFF2-40B4-BE49-F238E27FC236}">
                  <a16:creationId xmlns:a16="http://schemas.microsoft.com/office/drawing/2014/main" id="{528A5A53-E924-DE66-8232-C4F09459247F}"/>
                </a:ext>
              </a:extLst>
            </p:cNvPr>
            <p:cNvSpPr/>
            <p:nvPr/>
          </p:nvSpPr>
          <p:spPr>
            <a:xfrm>
              <a:off x="4577308" y="4004828"/>
              <a:ext cx="630939" cy="630907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77" name="Google Shape;421;p15">
              <a:extLst>
                <a:ext uri="{FF2B5EF4-FFF2-40B4-BE49-F238E27FC236}">
                  <a16:creationId xmlns:a16="http://schemas.microsoft.com/office/drawing/2014/main" id="{C7906C9B-5B5A-B497-550E-847A3B30191C}"/>
                </a:ext>
              </a:extLst>
            </p:cNvPr>
            <p:cNvSpPr txBox="1"/>
            <p:nvPr/>
          </p:nvSpPr>
          <p:spPr>
            <a:xfrm>
              <a:off x="5243970" y="4145015"/>
              <a:ext cx="329673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4. Gamma Neutral Portfolio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C4A0BA8-DE15-E840-D027-DCDD7F2F3293}"/>
                </a:ext>
              </a:extLst>
            </p:cNvPr>
            <p:cNvGrpSpPr/>
            <p:nvPr/>
          </p:nvGrpSpPr>
          <p:grpSpPr>
            <a:xfrm>
              <a:off x="4773950" y="4209775"/>
              <a:ext cx="238939" cy="264364"/>
              <a:chOff x="4766702" y="4194907"/>
              <a:chExt cx="238939" cy="264364"/>
            </a:xfrm>
          </p:grpSpPr>
          <p:sp>
            <p:nvSpPr>
              <p:cNvPr id="179" name="Google Shape;1421;p16">
                <a:extLst>
                  <a:ext uri="{FF2B5EF4-FFF2-40B4-BE49-F238E27FC236}">
                    <a16:creationId xmlns:a16="http://schemas.microsoft.com/office/drawing/2014/main" id="{B76E7303-28E3-2179-1586-AF74E397891D}"/>
                  </a:ext>
                </a:extLst>
              </p:cNvPr>
              <p:cNvSpPr/>
              <p:nvPr/>
            </p:nvSpPr>
            <p:spPr>
              <a:xfrm>
                <a:off x="4766702" y="4194907"/>
                <a:ext cx="238939" cy="264364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8235" extrusionOk="0">
                    <a:moveTo>
                      <a:pt x="3737" y="317"/>
                    </a:moveTo>
                    <a:lnTo>
                      <a:pt x="7094" y="1140"/>
                    </a:lnTo>
                    <a:cubicBezTo>
                      <a:pt x="7094" y="2565"/>
                      <a:pt x="6778" y="6682"/>
                      <a:pt x="3737" y="7917"/>
                    </a:cubicBezTo>
                    <a:cubicBezTo>
                      <a:pt x="507" y="6619"/>
                      <a:pt x="381" y="2090"/>
                      <a:pt x="381" y="1140"/>
                    </a:cubicBezTo>
                    <a:lnTo>
                      <a:pt x="3737" y="317"/>
                    </a:lnTo>
                    <a:close/>
                    <a:moveTo>
                      <a:pt x="3706" y="0"/>
                    </a:moveTo>
                    <a:lnTo>
                      <a:pt x="191" y="855"/>
                    </a:lnTo>
                    <a:cubicBezTo>
                      <a:pt x="127" y="855"/>
                      <a:pt x="64" y="919"/>
                      <a:pt x="64" y="982"/>
                    </a:cubicBezTo>
                    <a:cubicBezTo>
                      <a:pt x="64" y="1584"/>
                      <a:pt x="0" y="6809"/>
                      <a:pt x="3674" y="8234"/>
                    </a:cubicBezTo>
                    <a:lnTo>
                      <a:pt x="3801" y="8234"/>
                    </a:lnTo>
                    <a:cubicBezTo>
                      <a:pt x="7158" y="6936"/>
                      <a:pt x="7443" y="2375"/>
                      <a:pt x="7443" y="1014"/>
                    </a:cubicBezTo>
                    <a:cubicBezTo>
                      <a:pt x="7443" y="950"/>
                      <a:pt x="7379" y="887"/>
                      <a:pt x="7316" y="855"/>
                    </a:cubicBezTo>
                    <a:lnTo>
                      <a:pt x="3769" y="0"/>
                    </a:ln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  <p:sp>
            <p:nvSpPr>
              <p:cNvPr id="180" name="Google Shape;1422;p16">
                <a:extLst>
                  <a:ext uri="{FF2B5EF4-FFF2-40B4-BE49-F238E27FC236}">
                    <a16:creationId xmlns:a16="http://schemas.microsoft.com/office/drawing/2014/main" id="{5E6659C1-1C50-9944-E6FD-3D3EFE1A00CE}"/>
                  </a:ext>
                </a:extLst>
              </p:cNvPr>
              <p:cNvSpPr/>
              <p:nvPr/>
            </p:nvSpPr>
            <p:spPr>
              <a:xfrm>
                <a:off x="4847023" y="4246592"/>
                <a:ext cx="78298" cy="14353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4471" extrusionOk="0">
                    <a:moveTo>
                      <a:pt x="1235" y="322"/>
                    </a:moveTo>
                    <a:cubicBezTo>
                      <a:pt x="1425" y="322"/>
                      <a:pt x="1615" y="385"/>
                      <a:pt x="1774" y="512"/>
                    </a:cubicBezTo>
                    <a:cubicBezTo>
                      <a:pt x="1996" y="670"/>
                      <a:pt x="2122" y="924"/>
                      <a:pt x="2122" y="1177"/>
                    </a:cubicBezTo>
                    <a:cubicBezTo>
                      <a:pt x="2122" y="1494"/>
                      <a:pt x="1964" y="1747"/>
                      <a:pt x="1710" y="1905"/>
                    </a:cubicBezTo>
                    <a:cubicBezTo>
                      <a:pt x="1647" y="1937"/>
                      <a:pt x="1615" y="2000"/>
                      <a:pt x="1615" y="2064"/>
                    </a:cubicBezTo>
                    <a:lnTo>
                      <a:pt x="1774" y="3584"/>
                    </a:lnTo>
                    <a:cubicBezTo>
                      <a:pt x="1774" y="3742"/>
                      <a:pt x="1710" y="3869"/>
                      <a:pt x="1615" y="3964"/>
                    </a:cubicBezTo>
                    <a:cubicBezTo>
                      <a:pt x="1520" y="4075"/>
                      <a:pt x="1378" y="4130"/>
                      <a:pt x="1235" y="4130"/>
                    </a:cubicBezTo>
                    <a:cubicBezTo>
                      <a:pt x="1093" y="4130"/>
                      <a:pt x="950" y="4075"/>
                      <a:pt x="855" y="3964"/>
                    </a:cubicBezTo>
                    <a:cubicBezTo>
                      <a:pt x="760" y="3869"/>
                      <a:pt x="729" y="3742"/>
                      <a:pt x="729" y="3584"/>
                    </a:cubicBezTo>
                    <a:lnTo>
                      <a:pt x="855" y="2064"/>
                    </a:lnTo>
                    <a:cubicBezTo>
                      <a:pt x="855" y="2000"/>
                      <a:pt x="824" y="1937"/>
                      <a:pt x="792" y="1905"/>
                    </a:cubicBezTo>
                    <a:cubicBezTo>
                      <a:pt x="475" y="1715"/>
                      <a:pt x="317" y="1367"/>
                      <a:pt x="380" y="1019"/>
                    </a:cubicBezTo>
                    <a:cubicBezTo>
                      <a:pt x="475" y="670"/>
                      <a:pt x="729" y="417"/>
                      <a:pt x="1045" y="354"/>
                    </a:cubicBezTo>
                    <a:cubicBezTo>
                      <a:pt x="1109" y="322"/>
                      <a:pt x="1172" y="322"/>
                      <a:pt x="1235" y="322"/>
                    </a:cubicBezTo>
                    <a:close/>
                    <a:moveTo>
                      <a:pt x="1247" y="0"/>
                    </a:moveTo>
                    <a:cubicBezTo>
                      <a:pt x="1149" y="0"/>
                      <a:pt x="1050" y="12"/>
                      <a:pt x="950" y="37"/>
                    </a:cubicBezTo>
                    <a:cubicBezTo>
                      <a:pt x="539" y="132"/>
                      <a:pt x="159" y="480"/>
                      <a:pt x="95" y="924"/>
                    </a:cubicBezTo>
                    <a:cubicBezTo>
                      <a:pt x="0" y="1399"/>
                      <a:pt x="159" y="1842"/>
                      <a:pt x="539" y="2127"/>
                    </a:cubicBezTo>
                    <a:lnTo>
                      <a:pt x="412" y="3552"/>
                    </a:lnTo>
                    <a:cubicBezTo>
                      <a:pt x="380" y="3774"/>
                      <a:pt x="475" y="4027"/>
                      <a:pt x="634" y="4186"/>
                    </a:cubicBezTo>
                    <a:cubicBezTo>
                      <a:pt x="792" y="4376"/>
                      <a:pt x="1014" y="4471"/>
                      <a:pt x="1235" y="4471"/>
                    </a:cubicBezTo>
                    <a:cubicBezTo>
                      <a:pt x="1489" y="4471"/>
                      <a:pt x="1710" y="4376"/>
                      <a:pt x="1869" y="4186"/>
                    </a:cubicBezTo>
                    <a:cubicBezTo>
                      <a:pt x="2027" y="4027"/>
                      <a:pt x="2091" y="3774"/>
                      <a:pt x="2091" y="3552"/>
                    </a:cubicBezTo>
                    <a:lnTo>
                      <a:pt x="1964" y="2127"/>
                    </a:lnTo>
                    <a:cubicBezTo>
                      <a:pt x="2249" y="1905"/>
                      <a:pt x="2439" y="1557"/>
                      <a:pt x="2439" y="1177"/>
                    </a:cubicBezTo>
                    <a:cubicBezTo>
                      <a:pt x="2439" y="829"/>
                      <a:pt x="2281" y="480"/>
                      <a:pt x="1996" y="259"/>
                    </a:cubicBezTo>
                    <a:cubicBezTo>
                      <a:pt x="1785" y="95"/>
                      <a:pt x="1523" y="0"/>
                      <a:pt x="124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70E6D6-AD89-6532-6987-20FEC83ED532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650E6-F9F1-957D-A05D-4AA4231B0E02}"/>
              </a:ext>
            </a:extLst>
          </p:cNvPr>
          <p:cNvSpPr txBox="1"/>
          <p:nvPr/>
        </p:nvSpPr>
        <p:spPr>
          <a:xfrm>
            <a:off x="518677" y="1346725"/>
            <a:ext cx="3848146" cy="1227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สมมติว่ามูลค่าของหลักทรัพย์เป็นไปตาม</a:t>
            </a:r>
            <a:br>
              <a:rPr lang="en-US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</a:br>
            <a:r>
              <a:rPr lang="en-US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“</a:t>
            </a:r>
            <a:r>
              <a:rPr lang="th-TH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การเดินแบบสุ่ม (</a:t>
            </a:r>
            <a:r>
              <a:rPr lang="en-US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random walk)” </a:t>
            </a:r>
            <a:r>
              <a:rPr lang="th-TH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ดังที่แสดงในรูป</a:t>
            </a:r>
          </a:p>
          <a:p>
            <a:pPr marL="171450" marR="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ในกรณีนี้ </a:t>
            </a:r>
            <a:r>
              <a:rPr lang="en-US" sz="1000" dirty="0">
                <a:effectLst/>
                <a:latin typeface="+mn-lt"/>
                <a:ea typeface="Times New Roman" panose="02020603050405020304" pitchFamily="18" charset="0"/>
                <a:cs typeface="+mn-cs"/>
              </a:rPr>
              <a:t>European call option</a:t>
            </a:r>
            <a:r>
              <a:rPr lang="th-TH" sz="1000" dirty="0">
                <a:latin typeface="+mn-lt"/>
                <a:ea typeface="Times New Roman" panose="02020603050405020304" pitchFamily="18" charset="0"/>
                <a:cs typeface="+mn-cs"/>
              </a:rPr>
              <a:t> จะถูกใช้สิทธิในวันหมดอายุ</a:t>
            </a:r>
            <a:br>
              <a:rPr lang="en-US" sz="1000" dirty="0">
                <a:latin typeface="+mn-lt"/>
                <a:ea typeface="Times New Roman" panose="02020603050405020304" pitchFamily="18" charset="0"/>
                <a:cs typeface="+mn-cs"/>
              </a:rPr>
            </a:br>
            <a:r>
              <a:rPr lang="th-TH" sz="1000" dirty="0">
                <a:latin typeface="+mn-lt"/>
                <a:ea typeface="Times New Roman" panose="02020603050405020304" pitchFamily="18" charset="0"/>
                <a:cs typeface="+mn-cs"/>
              </a:rPr>
              <a:t>เมื่อราคาหลักทรัพย์มากกว่าราคาใช้สิทธิที่</a:t>
            </a:r>
            <a:r>
              <a:rPr lang="en-US" sz="1000" dirty="0">
                <a:latin typeface="+mn-lt"/>
                <a:ea typeface="Times New Roman" panose="02020603050405020304" pitchFamily="18" charset="0"/>
                <a:cs typeface="+mn-cs"/>
              </a:rPr>
              <a:t> $</a:t>
            </a:r>
            <a:r>
              <a:rPr lang="th-TH" sz="1000" dirty="0">
                <a:latin typeface="+mn-lt"/>
                <a:ea typeface="Times New Roman" panose="02020603050405020304" pitchFamily="18" charset="0"/>
                <a:cs typeface="+mn-cs"/>
              </a:rPr>
              <a:t>105</a:t>
            </a:r>
            <a:r>
              <a:rPr lang="en-US" sz="1000" dirty="0"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endParaRPr lang="th-TH" sz="1000" dirty="0">
              <a:latin typeface="+mn-lt"/>
              <a:ea typeface="Times New Roman" panose="02020603050405020304" pitchFamily="18" charset="0"/>
              <a:cs typeface="+mn-cs"/>
            </a:endParaRPr>
          </a:p>
          <a:p>
            <a:pPr marL="171450" marR="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th-TH" sz="1000" dirty="0">
                <a:latin typeface="+mn-lt"/>
                <a:ea typeface="Times New Roman" panose="02020603050405020304" pitchFamily="18" charset="0"/>
                <a:cs typeface="+mn-cs"/>
              </a:rPr>
              <a:t>เมื่อจบอาทิตย์แรกแล้วราคาหลักทรัพย์ลดลงเหลือ </a:t>
            </a:r>
            <a:r>
              <a:rPr lang="en-US" sz="1000" b="1" dirty="0">
                <a:solidFill>
                  <a:srgbClr val="30475E"/>
                </a:solidFill>
                <a:latin typeface="+mn-lt"/>
                <a:ea typeface="Times New Roman" panose="02020603050405020304" pitchFamily="18" charset="0"/>
                <a:cs typeface="+mn-cs"/>
              </a:rPr>
              <a:t>$98.79</a:t>
            </a:r>
            <a:endParaRPr lang="en-US" sz="1000" b="1" dirty="0">
              <a:solidFill>
                <a:srgbClr val="30475E"/>
              </a:solidFill>
              <a:effectLst/>
              <a:latin typeface="+mn-lt"/>
              <a:ea typeface="Times New Roman" panose="02020603050405020304" pitchFamily="18" charset="0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F89BD9-A521-62EF-0133-49F111035BA2}"/>
              </a:ext>
            </a:extLst>
          </p:cNvPr>
          <p:cNvGrpSpPr/>
          <p:nvPr/>
        </p:nvGrpSpPr>
        <p:grpSpPr>
          <a:xfrm>
            <a:off x="427960" y="2708811"/>
            <a:ext cx="3480793" cy="2085761"/>
            <a:chOff x="1838992" y="2242399"/>
            <a:chExt cx="4793652" cy="26820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5E2359-6791-AB6D-F4E5-84A78DD90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7" b="1378"/>
            <a:stretch/>
          </p:blipFill>
          <p:spPr>
            <a:xfrm>
              <a:off x="1838992" y="2242399"/>
              <a:ext cx="4793652" cy="26820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E492FC-1442-4E5D-CCCB-4AD2520F68C6}"/>
                </a:ext>
              </a:extLst>
            </p:cNvPr>
            <p:cNvSpPr/>
            <p:nvPr/>
          </p:nvSpPr>
          <p:spPr>
            <a:xfrm>
              <a:off x="2702293" y="4460874"/>
              <a:ext cx="165100" cy="171451"/>
            </a:xfrm>
            <a:prstGeom prst="ellipse">
              <a:avLst/>
            </a:prstGeom>
            <a:solidFill>
              <a:srgbClr val="30475E">
                <a:alpha val="30000"/>
              </a:srgbClr>
            </a:solidFill>
            <a:ln>
              <a:solidFill>
                <a:srgbClr val="304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0FD8400-8F3D-2D2A-8558-752639C54DF3}"/>
                </a:ext>
              </a:extLst>
            </p:cNvPr>
            <p:cNvSpPr/>
            <p:nvPr/>
          </p:nvSpPr>
          <p:spPr>
            <a:xfrm>
              <a:off x="2394318" y="4264024"/>
              <a:ext cx="165100" cy="171451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2CF85-9B61-45AD-C1DE-636B87EB5F12}"/>
                </a:ext>
              </a:extLst>
            </p:cNvPr>
            <p:cNvSpPr txBox="1"/>
            <p:nvPr/>
          </p:nvSpPr>
          <p:spPr>
            <a:xfrm>
              <a:off x="2192373" y="4050047"/>
              <a:ext cx="619124" cy="23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2A365"/>
                  </a:solidFill>
                  <a:latin typeface="+mn-lt"/>
                </a:rPr>
                <a:t>$100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A97B6E-4E97-5817-84AC-3D632C92AEA3}"/>
                </a:ext>
              </a:extLst>
            </p:cNvPr>
            <p:cNvSpPr txBox="1"/>
            <p:nvPr/>
          </p:nvSpPr>
          <p:spPr>
            <a:xfrm>
              <a:off x="2575902" y="4267304"/>
              <a:ext cx="2345318" cy="237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30475E"/>
                  </a:solidFill>
                  <a:latin typeface="+mn-lt"/>
                </a:rPr>
                <a:t>S1 = $98.79 at the end of the first week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20C93C-D67C-E43D-4D5C-685BB839F2C6}"/>
                </a:ext>
              </a:extLst>
            </p:cNvPr>
            <p:cNvSpPr txBox="1"/>
            <p:nvPr/>
          </p:nvSpPr>
          <p:spPr>
            <a:xfrm>
              <a:off x="2559417" y="3253929"/>
              <a:ext cx="1970336" cy="316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2060"/>
                  </a:solidFill>
                  <a:latin typeface="+mj-lt"/>
                </a:rPr>
                <a:t>Exercise price $105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D15AE9-2320-5DF4-FE27-403A72C09770}"/>
              </a:ext>
            </a:extLst>
          </p:cNvPr>
          <p:cNvSpPr txBox="1"/>
          <p:nvPr/>
        </p:nvSpPr>
        <p:spPr>
          <a:xfrm>
            <a:off x="4977970" y="1346725"/>
            <a:ext cx="3614151" cy="1688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1000" dirty="0">
                <a:latin typeface="+mn-lt"/>
                <a:cs typeface="+mn-cs"/>
              </a:rPr>
              <a:t>เมื่อสิ้นสุดอาทิตย์แรก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000" dirty="0">
                <a:latin typeface="+mn-lt"/>
                <a:cs typeface="+mn-cs"/>
              </a:rPr>
              <a:t>เมื่อราคาหลักทรัพย์ลดลงเหลือ </a:t>
            </a:r>
            <a:r>
              <a:rPr lang="en-US" sz="1000" dirty="0">
                <a:latin typeface="+mn-lt"/>
                <a:cs typeface="+mn-cs"/>
              </a:rPr>
              <a:t>$</a:t>
            </a:r>
            <a:r>
              <a:rPr lang="th-TH" sz="1000" dirty="0">
                <a:latin typeface="+mn-lt"/>
                <a:cs typeface="+mn-cs"/>
              </a:rPr>
              <a:t>98.79 ทำให้ </a:t>
            </a:r>
            <a:r>
              <a:rPr lang="el-GR" sz="1000" b="0" i="0" dirty="0">
                <a:solidFill>
                  <a:srgbClr val="202124"/>
                </a:solidFill>
                <a:effectLst/>
                <a:latin typeface="+mn-lt"/>
                <a:cs typeface="+mn-cs"/>
              </a:rPr>
              <a:t>Δ</a:t>
            </a:r>
            <a:r>
              <a:rPr lang="en-US" sz="1000" b="0" i="0" dirty="0">
                <a:solidFill>
                  <a:srgbClr val="202124"/>
                </a:solidFill>
                <a:effectLst/>
                <a:latin typeface="+mn-lt"/>
                <a:cs typeface="+mn-cs"/>
              </a:rPr>
              <a:t> 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= 0.339811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ดังนั้น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 Investment firm </a:t>
            </a: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จะ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 Rebalancing Portfolio</a:t>
            </a:r>
            <a:b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</a:b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ทำให้จำนวนการถือหลักทรัพย์เหลือ 3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,</a:t>
            </a: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398 หุ้น</a:t>
            </a:r>
            <a:b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</a:b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แสดงว่าเราขายหุ้นออกไป 3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,</a:t>
            </a: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898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 – 3,398 = 500 </a:t>
            </a: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หุ้น</a:t>
            </a:r>
            <a:endParaRPr lang="en-US" sz="1000" dirty="0">
              <a:solidFill>
                <a:srgbClr val="202124"/>
              </a:solidFill>
              <a:latin typeface="+mn-lt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บริษัทยืมเงินเพื่อซื้อหลักทรัพย์ในตอนแรก ทำให้</a:t>
            </a:r>
            <a:b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</a:b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มีค่าใช้จ่ายในรูปของดอกเบี้ยทั้งหมด </a:t>
            </a:r>
            <a:r>
              <a:rPr lang="en-US" sz="1000" dirty="0">
                <a:solidFill>
                  <a:srgbClr val="202124"/>
                </a:solidFill>
                <a:latin typeface="+mn-lt"/>
                <a:cs typeface="+mn-cs"/>
              </a:rPr>
              <a:t>$299.97 </a:t>
            </a:r>
            <a:r>
              <a:rPr lang="th-TH" sz="1000" dirty="0">
                <a:solidFill>
                  <a:srgbClr val="202124"/>
                </a:solidFill>
                <a:latin typeface="+mn-lt"/>
                <a:cs typeface="+mn-cs"/>
              </a:rPr>
              <a:t>ดังสมการ</a:t>
            </a:r>
            <a:endParaRPr lang="en-US" sz="1000" dirty="0">
              <a:solidFill>
                <a:srgbClr val="202124"/>
              </a:solidFill>
              <a:latin typeface="+mn-l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74E8C5-EF1A-2051-3239-4883EF51F80A}"/>
                  </a:ext>
                </a:extLst>
              </p:cNvPr>
              <p:cNvSpPr txBox="1"/>
              <p:nvPr/>
            </p:nvSpPr>
            <p:spPr>
              <a:xfrm>
                <a:off x="5393157" y="3132159"/>
                <a:ext cx="2783775" cy="11356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30475E"/>
                    </a:solidFill>
                    <a:latin typeface="+mj-lt"/>
                  </a:rPr>
                  <a:t>Continuously compounded interest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b="0" i="1" dirty="0">
                  <a:solidFill>
                    <a:srgbClr val="30475E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𝐼𝑛𝑡𝑒𝑟𝑒𝑠𝑡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𝐼𝑛𝑡𝑒𝑟𝑒𝑠𝑡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𝟑𝟖𝟗</m:t>
                          </m:r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𝟖𝟏𝟑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30475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30475E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rgbClr val="30475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solidFill>
                                        <a:srgbClr val="30475E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b="1" i="1" smtClean="0">
                                      <a:solidFill>
                                        <a:srgbClr val="30475E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1" i="1" smtClean="0">
                                      <a:solidFill>
                                        <a:srgbClr val="30475E"/>
                                      </a:solidFill>
                                      <a:latin typeface="Cambria Math" panose="02040503050406030204" pitchFamily="18" charset="0"/>
                                    </a:rPr>
                                    <m:t>𝟎𝟒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rgbClr val="30475E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30475E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30475E"/>
                          </a:solidFill>
                          <a:latin typeface="Cambria Math" panose="02040503050406030204" pitchFamily="18" charset="0"/>
                        </a:rPr>
                        <m:t>=$</m:t>
                      </m:r>
                      <m:r>
                        <a:rPr lang="en-US" b="1" i="1" smtClean="0">
                          <a:solidFill>
                            <a:srgbClr val="30475E"/>
                          </a:solidFill>
                          <a:latin typeface="Cambria Math" panose="02040503050406030204" pitchFamily="18" charset="0"/>
                        </a:rPr>
                        <m:t>𝟐𝟗𝟗</m:t>
                      </m:r>
                      <m:r>
                        <a:rPr lang="en-US" b="1" i="1" smtClean="0">
                          <a:solidFill>
                            <a:srgbClr val="30475E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30475E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74E8C5-EF1A-2051-3239-4883EF51F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157" y="3132159"/>
                <a:ext cx="2783775" cy="1135632"/>
              </a:xfrm>
              <a:prstGeom prst="rect">
                <a:avLst/>
              </a:prstGeom>
              <a:blipFill>
                <a:blip r:embed="rId4"/>
                <a:stretch>
                  <a:fillRect t="-4301" r="-658" b="-4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05D6DD-AD79-6167-A06B-8CEE57D7504D}"/>
              </a:ext>
            </a:extLst>
          </p:cNvPr>
          <p:cNvSpPr/>
          <p:nvPr/>
        </p:nvSpPr>
        <p:spPr>
          <a:xfrm>
            <a:off x="4292984" y="2708811"/>
            <a:ext cx="626949" cy="449948"/>
          </a:xfrm>
          <a:prstGeom prst="rightArrow">
            <a:avLst/>
          </a:prstGeom>
          <a:solidFill>
            <a:srgbClr val="F2A36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6FA63-A075-B4E7-8525-7AB02971866B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case 1</a:t>
            </a:r>
          </a:p>
        </p:txBody>
      </p:sp>
    </p:spTree>
    <p:extLst>
      <p:ext uri="{BB962C8B-B14F-4D97-AF65-F5344CB8AC3E}">
        <p14:creationId xmlns:p14="http://schemas.microsoft.com/office/powerpoint/2010/main" val="254165098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91D5F-2C0B-0678-DA9F-766E0D3A354C}"/>
                  </a:ext>
                </a:extLst>
              </p:cNvPr>
              <p:cNvSpPr txBox="1"/>
              <p:nvPr/>
            </p:nvSpPr>
            <p:spPr>
              <a:xfrm>
                <a:off x="1011265" y="2099826"/>
                <a:ext cx="7121470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h-TH" sz="1600" b="1" dirty="0">
                    <a:solidFill>
                      <a:srgbClr val="202124"/>
                    </a:solidFill>
                    <a:latin typeface="+mn-lt"/>
                    <a:cs typeface="+mn-cs"/>
                  </a:rPr>
                  <a:t>จะได้มูลค่าของหลักทรัพย์รวมหลัง </a:t>
                </a:r>
                <a:r>
                  <a:rPr lang="en-US" sz="1600" b="1" dirty="0">
                    <a:solidFill>
                      <a:srgbClr val="202124"/>
                    </a:solidFill>
                    <a:latin typeface="+mn-lt"/>
                    <a:cs typeface="+mn-cs"/>
                  </a:rPr>
                  <a:t>rebalance </a:t>
                </a:r>
                <a:r>
                  <a:rPr lang="th-TH" sz="1600" b="1" dirty="0">
                    <a:solidFill>
                      <a:srgbClr val="202124"/>
                    </a:solidFill>
                    <a:latin typeface="+mn-lt"/>
                    <a:cs typeface="+mn-cs"/>
                  </a:rPr>
                  <a:t>ดังสมการ</a:t>
                </a:r>
                <a:endParaRPr lang="en-US" sz="1600" b="1" dirty="0">
                  <a:solidFill>
                    <a:srgbClr val="202124"/>
                  </a:solidFill>
                  <a:latin typeface="+mn-lt"/>
                  <a:cs typeface="+mn-cs"/>
                </a:endParaRPr>
              </a:p>
              <a:p>
                <a:endParaRPr lang="en-US" sz="1200" dirty="0">
                  <a:solidFill>
                    <a:srgbClr val="202124"/>
                  </a:solidFill>
                  <a:latin typeface="+mn-lt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𝑐𝑎𝑙𝑙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th-TH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</m:sSub>
                      <m:r>
                        <a:rPr lang="en-US" sz="1600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𝑐𝑎𝑙𝑙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sz="1600" b="0" i="1" smtClean="0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𝐼𝑛𝑡𝑒𝑟𝑒𝑠𝑡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202124"/>
                  </a:solidFill>
                  <a:latin typeface="+mn-lt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$340,705</m:t>
                      </m:r>
                      <m:r>
                        <a:rPr lang="en-US" sz="1800" b="0" i="1" smtClean="0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$389,800</m:t>
                      </m:r>
                      <m:r>
                        <a:rPr lang="th-TH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$98</m:t>
                          </m:r>
                          <m:r>
                            <a:rPr lang="th-TH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.79</m:t>
                          </m:r>
                          <m:r>
                            <a:rPr lang="th-TH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lang="en-US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3,398−3,898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)+$299.97</m:t>
                      </m:r>
                    </m:oMath>
                  </m:oMathPara>
                </a14:m>
                <a:endParaRPr lang="en-US" sz="1800" b="0" dirty="0">
                  <a:solidFill>
                    <a:srgbClr val="20212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$340,705</m:t>
                      </m:r>
                      <m:r>
                        <a:rPr lang="en-US" sz="1800" i="1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≈</m:t>
                      </m:r>
                      <m:r>
                        <a:rPr lang="en-US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$389,800</m:t>
                      </m:r>
                      <m:r>
                        <a:rPr lang="th-TH" sz="1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$98</m:t>
                          </m:r>
                          <m:r>
                            <a:rPr lang="th-TH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.79</m:t>
                          </m:r>
                          <m:r>
                            <a:rPr lang="th-TH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a:rPr lang="en-US" sz="1800" b="0" i="1" smtClean="0">
                              <a:solidFill>
                                <a:srgbClr val="20212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(−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500 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𝑠h𝑎𝑟𝑒𝑠</m:t>
                          </m:r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20212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+$299.97</m:t>
                      </m:r>
                    </m:oMath>
                  </m:oMathPara>
                </a14:m>
                <a:endParaRPr lang="en-US" sz="1800" dirty="0">
                  <a:solidFill>
                    <a:srgbClr val="20212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endParaRPr lang="en-US" sz="1800" dirty="0">
                  <a:solidFill>
                    <a:srgbClr val="202124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891D5F-2C0B-0678-DA9F-766E0D3A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65" y="2099826"/>
                <a:ext cx="7121470" cy="1600438"/>
              </a:xfrm>
              <a:prstGeom prst="rect">
                <a:avLst/>
              </a:prstGeom>
              <a:blipFill>
                <a:blip r:embed="rId3"/>
                <a:stretch>
                  <a:fillRect t="-787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305314F-9CBB-1762-27A0-A690F486BF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088"/>
          <a:stretch/>
        </p:blipFill>
        <p:spPr>
          <a:xfrm>
            <a:off x="1628668" y="3554603"/>
            <a:ext cx="5886664" cy="838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CF2B2-2562-62B8-3332-5FDA08C4B039}"/>
                  </a:ext>
                </a:extLst>
              </p:cNvPr>
              <p:cNvSpPr txBox="1"/>
              <p:nvPr/>
            </p:nvSpPr>
            <p:spPr>
              <a:xfrm>
                <a:off x="2724390" y="1198704"/>
                <a:ext cx="3651384" cy="8172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th-TH" sz="900" dirty="0">
                    <a:solidFill>
                      <a:srgbClr val="30475E"/>
                    </a:solidFill>
                    <a:latin typeface="+mj-lt"/>
                    <a:cs typeface="+mj-cs"/>
                  </a:rPr>
                  <a:t>จาก </a:t>
                </a:r>
                <a:r>
                  <a:rPr lang="en-US" sz="900" dirty="0">
                    <a:solidFill>
                      <a:srgbClr val="30475E"/>
                    </a:solidFill>
                    <a:latin typeface="+mj-lt"/>
                  </a:rPr>
                  <a:t>Continuously compounded interest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−1)=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𝐼𝑛𝑡𝑒𝑟𝑒𝑠𝑡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𝒄𝒂𝒍𝒍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>
                          <a:solidFill>
                            <a:srgbClr val="30475E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>
                              <a:solidFill>
                                <a:srgbClr val="30475E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𝒓𝒕</m:t>
                          </m:r>
                        </m:sup>
                      </m:sSup>
                      <m:r>
                        <a:rPr lang="en-US" sz="1800" b="1" i="1">
                          <a:solidFill>
                            <a:srgbClr val="30475E"/>
                          </a:solidFill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>
                          <a:solidFill>
                            <a:srgbClr val="30475E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solidFill>
                            <a:srgbClr val="30475E"/>
                          </a:solidFill>
                          <a:effectLst/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800" b="1" i="1" smtClean="0">
                          <a:solidFill>
                            <a:srgbClr val="30475E"/>
                          </a:solidFill>
                          <a:effectLst/>
                          <a:latin typeface="Cambria Math" panose="02040503050406030204" pitchFamily="18" charset="0"/>
                        </a:rPr>
                        <m:t>𝑰𝒏𝒕𝒆𝒓𝒆𝒔𝒕</m:t>
                      </m:r>
                    </m:oMath>
                  </m:oMathPara>
                </a14:m>
                <a:endParaRPr lang="en-US" sz="1800" b="1" i="1" dirty="0">
                  <a:solidFill>
                    <a:srgbClr val="30475E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𝟑𝟖𝟗</m:t>
                          </m:r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𝟖𝟏𝟑</m:t>
                          </m:r>
                        </m:e>
                      </m:d>
                      <m:d>
                        <m:dPr>
                          <m:ctrlP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05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𝟎𝟒</m:t>
                                  </m:r>
                                </m:num>
                                <m:den>
                                  <m:r>
                                    <a:rPr lang="en-US" sz="105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=$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𝟐𝟗𝟗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5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𝟗𝟕</m:t>
                      </m:r>
                    </m:oMath>
                  </m:oMathPara>
                </a14:m>
                <a:endParaRPr lang="en-US" sz="105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6CF2B2-2562-62B8-3332-5FDA08C4B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390" y="1198704"/>
                <a:ext cx="3651384" cy="817211"/>
              </a:xfrm>
              <a:prstGeom prst="rect">
                <a:avLst/>
              </a:prstGeom>
              <a:blipFill>
                <a:blip r:embed="rId5"/>
                <a:stretch>
                  <a:fillRect l="-1836" t="-5970" r="-1169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EFD29-84DE-6846-214C-245A39C056E5}"/>
                  </a:ext>
                </a:extLst>
              </p:cNvPr>
              <p:cNvSpPr txBox="1"/>
              <p:nvPr/>
            </p:nvSpPr>
            <p:spPr>
              <a:xfrm>
                <a:off x="2625992" y="4547260"/>
                <a:ext cx="4572000" cy="412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$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𝟑𝟒𝟎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𝟕𝟎𝟓</m:t>
                          </m:r>
                        </m:e>
                      </m:d>
                      <m:d>
                        <m:d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𝟎𝟒</m:t>
                                  </m:r>
                                </m:num>
                                <m:den>
                                  <m:r>
                                    <a:rPr lang="en-US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1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𝟐𝟔𝟐</m:t>
                      </m:r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</m:oMath>
                  </m:oMathPara>
                </a14:m>
                <a:endParaRPr lang="en-US" sz="1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9EFD29-84DE-6846-214C-245A39C05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992" y="4547260"/>
                <a:ext cx="4572000" cy="4123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1F055B-9751-B02B-20A2-E0F2DDF6E2F9}"/>
              </a:ext>
            </a:extLst>
          </p:cNvPr>
          <p:cNvCxnSpPr>
            <a:cxnSpLocks/>
          </p:cNvCxnSpPr>
          <p:nvPr/>
        </p:nvCxnSpPr>
        <p:spPr>
          <a:xfrm>
            <a:off x="5910212" y="4422536"/>
            <a:ext cx="0" cy="2998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E9FF12F-8897-3970-386C-3EADBF5E58A3}"/>
              </a:ext>
            </a:extLst>
          </p:cNvPr>
          <p:cNvSpPr/>
          <p:nvPr/>
        </p:nvSpPr>
        <p:spPr>
          <a:xfrm>
            <a:off x="6751320" y="4186030"/>
            <a:ext cx="693420" cy="236506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859BDE9-35A6-43E3-FB89-D5D013AA7637}"/>
              </a:ext>
            </a:extLst>
          </p:cNvPr>
          <p:cNvCxnSpPr>
            <a:cxnSpLocks/>
          </p:cNvCxnSpPr>
          <p:nvPr/>
        </p:nvCxnSpPr>
        <p:spPr>
          <a:xfrm rot="10800000">
            <a:off x="6520070" y="1677726"/>
            <a:ext cx="924670" cy="854765"/>
          </a:xfrm>
          <a:prstGeom prst="bentConnector3">
            <a:avLst>
              <a:gd name="adj1" fmla="val 125"/>
            </a:avLst>
          </a:prstGeom>
          <a:ln w="28575">
            <a:solidFill>
              <a:srgbClr val="30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77E95DF-29A3-826A-98D6-9653BCADEB0E}"/>
              </a:ext>
            </a:extLst>
          </p:cNvPr>
          <p:cNvSpPr/>
          <p:nvPr/>
        </p:nvSpPr>
        <p:spPr>
          <a:xfrm>
            <a:off x="5661660" y="4201270"/>
            <a:ext cx="472257" cy="236506"/>
          </a:xfrm>
          <a:prstGeom prst="rect">
            <a:avLst/>
          </a:prstGeom>
          <a:solidFill>
            <a:srgbClr val="92D050">
              <a:alpha val="1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EF231B-25B3-39BD-467F-2832D356EE45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41D0B-A92C-6E7B-9B2C-CDB8E74ED318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case 1</a:t>
            </a:r>
          </a:p>
        </p:txBody>
      </p:sp>
    </p:spTree>
    <p:extLst>
      <p:ext uri="{BB962C8B-B14F-4D97-AF65-F5344CB8AC3E}">
        <p14:creationId xmlns:p14="http://schemas.microsoft.com/office/powerpoint/2010/main" val="1024319992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00B5D-06EC-6A21-6DBE-85A06D510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805" y="1316056"/>
            <a:ext cx="35642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ดอกเบี้ยสำหรับปัจจุบันจะถูกบวกเข้ากับ</a:t>
            </a:r>
            <a:b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รายการต้นทุนสะสมของสัปดาห์หน้า </a:t>
            </a: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th-TH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จากตารางที่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9.1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สรุปการปรับสมดุลรายสัปดาห์</a:t>
            </a:r>
            <a:b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จนถึงวันหมดอายุ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ณ วันหมดอายุ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Investment firm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จะมีหลักทรัพย์ทั้งหมด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10,000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หุ้นใน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Portfolio</a:t>
            </a:r>
            <a:br>
              <a:rPr lang="en-US" alt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alt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-</a:t>
            </a:r>
            <a:r>
              <a:rPr lang="en-US" alt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ซึ่งนักลงทุนจะจ่ายเป็นมูลค่ารวม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$1,050,000</a:t>
            </a:r>
            <a:endParaRPr kumimoji="0" lang="th-TH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200" dirty="0">
              <a:solidFill>
                <a:schemeClr val="tx1"/>
              </a:solidFill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ดังนั้น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Investment firm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มีรายได้สุทธิ</a:t>
            </a:r>
            <a:b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จากการขาย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call option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และการ</a:t>
            </a:r>
            <a:b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ป้องกันความเสี่ยงใน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position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รวมเท่ากับ</a:t>
            </a:r>
            <a:endParaRPr kumimoji="0" lang="en-US" alt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6EDEA1-B030-3F4E-FFF7-181D3D315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191" y="1316056"/>
            <a:ext cx="42880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กล่าวอีกนัยหนึ่งคือ บริษัทมีกำไรจากการออกขาย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call option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และผู้อ่านควร</a:t>
            </a:r>
            <a:r>
              <a:rPr lang="th-TH" alt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รู้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ว่าเราจะสมมติให้นักลงทุนไม่ต้องชำระค่า </a:t>
            </a:r>
            <a:b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call option </a:t>
            </a:r>
            <a:r>
              <a:rPr kumimoji="0" lang="th-TH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จนกว่าจะถึงวันใช้สิทธิ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EB737-04A3-102E-8C71-47DFCFD8DE6D}"/>
                  </a:ext>
                </a:extLst>
              </p:cNvPr>
              <p:cNvSpPr txBox="1"/>
              <p:nvPr/>
            </p:nvSpPr>
            <p:spPr>
              <a:xfrm>
                <a:off x="214313" y="3737994"/>
                <a:ext cx="3825240" cy="238363"/>
              </a:xfrm>
              <a:prstGeom prst="roundRect">
                <a:avLst/>
              </a:prstGeom>
              <a:solidFill>
                <a:srgbClr val="30475E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1,050,000+29,615.50−1,069,460=$10,155.50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2EB737-04A3-102E-8C71-47DFCFD8D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3" y="3737994"/>
                <a:ext cx="3825240" cy="238363"/>
              </a:xfrm>
              <a:prstGeom prst="roundRect">
                <a:avLst/>
              </a:prstGeom>
              <a:blipFill>
                <a:blip r:embed="rId2"/>
                <a:stretch>
                  <a:fillRect l="-1274" r="-1274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C96EBFA-4C99-5233-DFB0-5DBECB835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587" y="2027543"/>
            <a:ext cx="4281917" cy="2448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373F0A-8EF0-B2E2-C085-6DA3B842583D}"/>
              </a:ext>
            </a:extLst>
          </p:cNvPr>
          <p:cNvSpPr txBox="1"/>
          <p:nvPr/>
        </p:nvSpPr>
        <p:spPr>
          <a:xfrm>
            <a:off x="5071699" y="4566176"/>
            <a:ext cx="316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900" dirty="0">
                <a:cs typeface="+mn-cs"/>
              </a:rPr>
              <a:t>ตารางที่ 9.1 การป้องกันความเสี่ยงด้วย </a:t>
            </a:r>
            <a:r>
              <a:rPr lang="en-US" sz="900" dirty="0">
                <a:cs typeface="+mn-cs"/>
              </a:rPr>
              <a:t>Delta </a:t>
            </a:r>
            <a:br>
              <a:rPr lang="th-TH" sz="900" dirty="0">
                <a:cs typeface="+mn-cs"/>
              </a:rPr>
            </a:br>
            <a:r>
              <a:rPr lang="th-TH" sz="900" dirty="0">
                <a:cs typeface="+mn-cs"/>
              </a:rPr>
              <a:t>โดยใช้การปรับสมดุลพอร์ตโฟลิโอในช่วงเวลารายสัปดาห์</a:t>
            </a:r>
            <a:endParaRPr lang="en-US" sz="900" dirty="0"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FF265-6E30-4D13-DB23-88956D673432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1FBB17-701A-CD7D-4599-4D1E96032A6E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case 1</a:t>
            </a:r>
          </a:p>
        </p:txBody>
      </p:sp>
    </p:spTree>
    <p:extLst>
      <p:ext uri="{BB962C8B-B14F-4D97-AF65-F5344CB8AC3E}">
        <p14:creationId xmlns:p14="http://schemas.microsoft.com/office/powerpoint/2010/main" val="305415385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1B0A167-8FB0-2B9D-2FAD-465BA1FB9C14}"/>
              </a:ext>
            </a:extLst>
          </p:cNvPr>
          <p:cNvGrpSpPr/>
          <p:nvPr/>
        </p:nvGrpSpPr>
        <p:grpSpPr>
          <a:xfrm>
            <a:off x="2168978" y="1252718"/>
            <a:ext cx="4806043" cy="1567035"/>
            <a:chOff x="1821725" y="551324"/>
            <a:chExt cx="5436325" cy="20524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04D97C-CC40-0219-FEC3-2D1CAFCA8225}"/>
                </a:ext>
              </a:extLst>
            </p:cNvPr>
            <p:cNvSpPr txBox="1"/>
            <p:nvPr/>
          </p:nvSpPr>
          <p:spPr>
            <a:xfrm>
              <a:off x="2053590" y="836355"/>
              <a:ext cx="5036820" cy="1229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th-TH" altLang="en-US" sz="1100" dirty="0">
                  <a:solidFill>
                    <a:schemeClr val="tx1"/>
                  </a:solidFill>
                  <a:latin typeface="+mn-lt"/>
                  <a:cs typeface="+mn-cs"/>
                </a:rPr>
                <a:t>อีกทางเลือกหนึ่ง มูลค่าของหลักทรัพย์อาจมีการเติบโตในลักษณะ</a:t>
              </a:r>
              <a:br>
                <a:rPr lang="th-TH" altLang="en-US" sz="1100" dirty="0">
                  <a:solidFill>
                    <a:schemeClr val="tx1"/>
                  </a:solidFill>
                  <a:latin typeface="+mn-lt"/>
                  <a:cs typeface="+mn-cs"/>
                </a:rPr>
              </a:br>
              <a:r>
                <a:rPr lang="th-TH" altLang="en-US" sz="1100" dirty="0">
                  <a:solidFill>
                    <a:schemeClr val="tx1"/>
                  </a:solidFill>
                  <a:latin typeface="+mn-lt"/>
                  <a:cs typeface="+mn-cs"/>
                </a:rPr>
                <a:t>ที่ไม่มีการใช้ </a:t>
              </a:r>
              <a:r>
                <a:rPr lang="en-US" altLang="en-US" sz="1100" dirty="0">
                  <a:solidFill>
                    <a:schemeClr val="tx1"/>
                  </a:solidFill>
                  <a:latin typeface="+mn-lt"/>
                  <a:cs typeface="+mn-cs"/>
                </a:rPr>
                <a:t>call option </a:t>
              </a:r>
              <a:r>
                <a:rPr lang="th-TH" altLang="en-US" sz="1100" dirty="0">
                  <a:solidFill>
                    <a:schemeClr val="tx1"/>
                  </a:solidFill>
                  <a:latin typeface="+mn-lt"/>
                  <a:cs typeface="+mn-cs"/>
                </a:rPr>
                <a:t>สถานการณ์ดังกล่าวแสดงไว้ดังรูป</a:t>
              </a: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lang="th-TH" altLang="en-US" sz="1100" dirty="0">
                <a:solidFill>
                  <a:schemeClr val="tx1"/>
                </a:solidFill>
                <a:latin typeface="+mn-lt"/>
                <a:cs typeface="+mn-cs"/>
              </a:endParaRPr>
            </a:p>
            <a:p>
              <a:pPr marR="0" lvl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th-TH" altLang="en-US" sz="1100" dirty="0">
                  <a:solidFill>
                    <a:schemeClr val="tx1"/>
                  </a:solidFill>
                  <a:latin typeface="+mn-lt"/>
                  <a:cs typeface="+mn-cs"/>
                </a:rPr>
                <a:t> </a:t>
              </a:r>
              <a:r>
                <a:rPr lang="th-TH" altLang="en-US" sz="1100" b="1" dirty="0">
                  <a:solidFill>
                    <a:srgbClr val="30475E"/>
                  </a:solidFill>
                  <a:latin typeface="+mn-lt"/>
                  <a:cs typeface="+mn-cs"/>
                </a:rPr>
                <a:t>เนื่องจากมูลค่าของหลักทรัพย์ต่ำกว่าราคาที่ใช้สิทธิจึงทำให้ </a:t>
              </a:r>
              <a:br>
                <a:rPr lang="th-TH" altLang="en-US" sz="1100" b="1" dirty="0">
                  <a:solidFill>
                    <a:srgbClr val="30475E"/>
                  </a:solidFill>
                  <a:latin typeface="+mn-lt"/>
                  <a:cs typeface="+mn-cs"/>
                </a:rPr>
              </a:br>
              <a:r>
                <a:rPr lang="en-US" altLang="en-US" sz="1100" b="1" dirty="0">
                  <a:solidFill>
                    <a:srgbClr val="30475E"/>
                  </a:solidFill>
                  <a:latin typeface="+mn-lt"/>
                  <a:cs typeface="+mn-cs"/>
                </a:rPr>
                <a:t>Call option </a:t>
              </a:r>
              <a:r>
                <a:rPr lang="th-TH" altLang="en-US" sz="1100" b="1" dirty="0">
                  <a:solidFill>
                    <a:srgbClr val="30475E"/>
                  </a:solidFill>
                  <a:latin typeface="+mn-lt"/>
                  <a:cs typeface="+mn-cs"/>
                </a:rPr>
                <a:t>หมดอายุโดยไม่ได้ใช้สิทธิ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163B23-BF97-256C-7934-6AA1067E2861}"/>
                </a:ext>
              </a:extLst>
            </p:cNvPr>
            <p:cNvSpPr/>
            <p:nvPr/>
          </p:nvSpPr>
          <p:spPr>
            <a:xfrm>
              <a:off x="1885950" y="623713"/>
              <a:ext cx="5372100" cy="1581151"/>
            </a:xfrm>
            <a:prstGeom prst="rect">
              <a:avLst/>
            </a:prstGeom>
            <a:noFill/>
            <a:ln>
              <a:solidFill>
                <a:srgbClr val="F2A3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6B3B85-E040-92BC-A85D-B59AEC263473}"/>
                </a:ext>
              </a:extLst>
            </p:cNvPr>
            <p:cNvSpPr txBox="1"/>
            <p:nvPr/>
          </p:nvSpPr>
          <p:spPr>
            <a:xfrm>
              <a:off x="1821725" y="551324"/>
              <a:ext cx="2737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30475E"/>
                  </a:solidFill>
                  <a:latin typeface="+mj-lt"/>
                  <a:cs typeface="Prompt" panose="00000500000000000000" pitchFamily="2" charset="-34"/>
                </a:rPr>
                <a:t>“       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167C9-6BB2-67E1-6F26-49AF78F24EE5}"/>
                </a:ext>
              </a:extLst>
            </p:cNvPr>
            <p:cNvSpPr txBox="1"/>
            <p:nvPr/>
          </p:nvSpPr>
          <p:spPr>
            <a:xfrm>
              <a:off x="6857179" y="1834314"/>
              <a:ext cx="229689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>
                  <a:solidFill>
                    <a:srgbClr val="30475E"/>
                  </a:solidFill>
                  <a:latin typeface="+mj-lt"/>
                  <a:cs typeface="Prompt" panose="00000500000000000000" pitchFamily="2" charset="-34"/>
                </a:rPr>
                <a:t>”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005723-051A-F216-DF3A-415A118F1BC4}"/>
              </a:ext>
            </a:extLst>
          </p:cNvPr>
          <p:cNvGrpSpPr/>
          <p:nvPr/>
        </p:nvGrpSpPr>
        <p:grpSpPr>
          <a:xfrm>
            <a:off x="2223938" y="2725906"/>
            <a:ext cx="5224649" cy="2199118"/>
            <a:chOff x="2619356" y="2204146"/>
            <a:chExt cx="5633964" cy="25754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A087E7-0F30-E158-9C09-F29C906CB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9356" y="2204146"/>
              <a:ext cx="4032990" cy="2575477"/>
            </a:xfrm>
            <a:prstGeom prst="rect">
              <a:avLst/>
            </a:prstGeom>
            <a:ln w="38100" cap="sq">
              <a:solidFill>
                <a:srgbClr val="30475E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1C4A94-D623-871B-FC8E-6674BFAF0AA0}"/>
                </a:ext>
              </a:extLst>
            </p:cNvPr>
            <p:cNvSpPr txBox="1"/>
            <p:nvPr/>
          </p:nvSpPr>
          <p:spPr>
            <a:xfrm>
              <a:off x="6659698" y="2300579"/>
              <a:ext cx="1593622" cy="288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7030A0"/>
                  </a:solidFill>
                  <a:latin typeface="+mj-lt"/>
                </a:rPr>
                <a:t>Exercise price $105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85E1459-3A63-74B6-1103-3C436AAEA1F6}"/>
                </a:ext>
              </a:extLst>
            </p:cNvPr>
            <p:cNvSpPr/>
            <p:nvPr/>
          </p:nvSpPr>
          <p:spPr>
            <a:xfrm>
              <a:off x="6479191" y="3675179"/>
              <a:ext cx="180508" cy="184665"/>
            </a:xfrm>
            <a:prstGeom prst="ellipse">
              <a:avLst/>
            </a:prstGeom>
            <a:solidFill>
              <a:srgbClr val="30475E">
                <a:alpha val="30000"/>
              </a:srgbClr>
            </a:solidFill>
            <a:ln>
              <a:solidFill>
                <a:srgbClr val="304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D3D4DA-065C-EEF1-29F7-57FFC115727F}"/>
                </a:ext>
              </a:extLst>
            </p:cNvPr>
            <p:cNvSpPr txBox="1"/>
            <p:nvPr/>
          </p:nvSpPr>
          <p:spPr>
            <a:xfrm>
              <a:off x="6646833" y="3582845"/>
              <a:ext cx="1593622" cy="432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900" b="1" dirty="0">
                  <a:solidFill>
                    <a:srgbClr val="30475E"/>
                  </a:solidFill>
                  <a:latin typeface="+mj-lt"/>
                  <a:cs typeface="+mn-cs"/>
                </a:rPr>
                <a:t>ราคาหลักทรัพย์ ณ </a:t>
              </a:r>
              <a:br>
                <a:rPr lang="th-TH" sz="900" b="1" dirty="0">
                  <a:solidFill>
                    <a:srgbClr val="30475E"/>
                  </a:solidFill>
                  <a:latin typeface="+mj-lt"/>
                  <a:cs typeface="+mn-cs"/>
                </a:rPr>
              </a:br>
              <a:r>
                <a:rPr lang="th-TH" sz="900" b="1" dirty="0">
                  <a:solidFill>
                    <a:srgbClr val="30475E"/>
                  </a:solidFill>
                  <a:latin typeface="+mj-lt"/>
                  <a:cs typeface="+mn-cs"/>
                </a:rPr>
                <a:t>วันใช้สิทธิ</a:t>
              </a:r>
              <a:r>
                <a:rPr lang="en-US" sz="900" b="1" dirty="0">
                  <a:solidFill>
                    <a:srgbClr val="30475E"/>
                  </a:solidFill>
                  <a:latin typeface="+mj-lt"/>
                  <a:cs typeface="+mn-cs"/>
                </a:rPr>
                <a:t> </a:t>
              </a:r>
              <a:r>
                <a:rPr lang="th-TH" sz="900" b="1" dirty="0">
                  <a:solidFill>
                    <a:srgbClr val="30475E"/>
                  </a:solidFill>
                  <a:latin typeface="+mj-lt"/>
                  <a:cs typeface="+mn-cs"/>
                </a:rPr>
                <a:t>/</a:t>
              </a:r>
              <a:r>
                <a:rPr lang="en-US" sz="900" b="1" dirty="0">
                  <a:solidFill>
                    <a:srgbClr val="30475E"/>
                  </a:solidFill>
                  <a:latin typeface="+mj-lt"/>
                  <a:cs typeface="+mn-cs"/>
                </a:rPr>
                <a:t> </a:t>
              </a:r>
              <a:r>
                <a:rPr lang="th-TH" sz="900" b="1" dirty="0">
                  <a:solidFill>
                    <a:srgbClr val="30475E"/>
                  </a:solidFill>
                  <a:latin typeface="+mj-lt"/>
                  <a:cs typeface="+mn-cs"/>
                </a:rPr>
                <a:t>วันหมดอายุ</a:t>
              </a:r>
              <a:endParaRPr lang="en-US" sz="900" b="1" dirty="0">
                <a:solidFill>
                  <a:srgbClr val="30475E"/>
                </a:solidFill>
                <a:latin typeface="+mj-lt"/>
                <a:cs typeface="+mn-cs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7001DCC-5B81-EEFA-FEAA-C92641EDA3DD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5914C-AC4C-F536-C3FE-F538831EB957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case 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2</a:t>
            </a:r>
            <a:endParaRPr lang="en-US" sz="3200" b="1" dirty="0">
              <a:solidFill>
                <a:schemeClr val="bg1"/>
              </a:solidFill>
              <a:latin typeface="+mj-lt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75098214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ED7D02-28B9-AF22-E17D-893697883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1" t="648" r="2245"/>
          <a:stretch/>
        </p:blipFill>
        <p:spPr bwMode="auto">
          <a:xfrm>
            <a:off x="4444365" y="1537434"/>
            <a:ext cx="3893820" cy="2498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15E77-98AE-F483-C877-D9C607179592}"/>
              </a:ext>
            </a:extLst>
          </p:cNvPr>
          <p:cNvSpPr txBox="1"/>
          <p:nvPr/>
        </p:nvSpPr>
        <p:spPr>
          <a:xfrm>
            <a:off x="4157662" y="4133180"/>
            <a:ext cx="4467225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ตารางที่ 9.2 การป้องกันความเสี่ยงของ</a:t>
            </a:r>
            <a:r>
              <a:rPr lang="en-US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 Delta </a:t>
            </a:r>
            <a:r>
              <a:rPr lang="th-TH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โดยใช้การปรับสมดุลพอร์ตโฟลิโอ</a:t>
            </a:r>
            <a:br>
              <a:rPr lang="th-TH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ในช่วงเวลารายสัปดาห์สำหรับ</a:t>
            </a:r>
            <a:r>
              <a:rPr lang="en-US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 option </a:t>
            </a:r>
            <a:r>
              <a:rPr lang="th-TH" sz="9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ที่จะหมดอายุแล้วและไม่ได้ใช้สิทธิ</a:t>
            </a:r>
            <a:endParaRPr lang="en-US" sz="900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3BCB1-71B7-19CC-0857-19C5F026D089}"/>
              </a:ext>
            </a:extLst>
          </p:cNvPr>
          <p:cNvSpPr txBox="1"/>
          <p:nvPr/>
        </p:nvSpPr>
        <p:spPr>
          <a:xfrm>
            <a:off x="645797" y="1625099"/>
            <a:ext cx="332994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h-TH" sz="1100" dirty="0">
                <a:latin typeface="+mn-lt"/>
                <a:cs typeface="+mn-cs"/>
              </a:rPr>
              <a:t>จากตารางสรุปการปรับสมดุลรายสัปดาห์ของ</a:t>
            </a:r>
            <a:r>
              <a:rPr lang="en-US" sz="1100" dirty="0">
                <a:latin typeface="+mn-lt"/>
                <a:cs typeface="+mn-cs"/>
              </a:rPr>
              <a:t> Investment firm </a:t>
            </a:r>
            <a:r>
              <a:rPr lang="th-TH" sz="1100" dirty="0">
                <a:latin typeface="+mn-lt"/>
                <a:cs typeface="+mn-cs"/>
              </a:rPr>
              <a:t>ตามแนวทางการป้องกัน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ความเสี่ยงด้วย </a:t>
            </a:r>
            <a:r>
              <a:rPr lang="en-US" sz="1100" dirty="0">
                <a:latin typeface="+mn-lt"/>
                <a:cs typeface="+mn-cs"/>
              </a:rPr>
              <a:t>Delta </a:t>
            </a:r>
            <a:endParaRPr lang="th-TH" sz="1100" dirty="0">
              <a:latin typeface="+mn-lt"/>
              <a:cs typeface="+mn-cs"/>
            </a:endParaRP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th-TH" sz="1100" dirty="0">
                <a:latin typeface="+mn-lt"/>
                <a:cs typeface="+mn-cs"/>
              </a:rPr>
              <a:t>สังเกตได้ว่า ณ วันหมดอายุ </a:t>
            </a:r>
            <a:r>
              <a:rPr lang="en-US" sz="1100" dirty="0">
                <a:latin typeface="+mn-lt"/>
                <a:cs typeface="+mn-cs"/>
              </a:rPr>
              <a:t>investment firm 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จะไม่มีหลักทรัพย์เหลืออยู่เลย (เหตุผลที่ไม่จำเป็นต้องมีเนื่องจากจะไม่มีการใช้ </a:t>
            </a:r>
            <a:r>
              <a:rPr lang="en-US" sz="1100" dirty="0">
                <a:latin typeface="+mn-lt"/>
                <a:cs typeface="+mn-cs"/>
              </a:rPr>
              <a:t>call option) 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th-TH" sz="1100" dirty="0">
                <a:latin typeface="+mn-lt"/>
                <a:cs typeface="+mn-cs"/>
              </a:rPr>
              <a:t>ดังนั้นรายได้สุทธิของ </a:t>
            </a:r>
            <a:r>
              <a:rPr lang="en-US" sz="1100" dirty="0">
                <a:latin typeface="+mn-lt"/>
                <a:cs typeface="+mn-cs"/>
              </a:rPr>
              <a:t>Investment firm </a:t>
            </a:r>
            <a:r>
              <a:rPr lang="th-TH" sz="1100" dirty="0">
                <a:latin typeface="+mn-lt"/>
                <a:cs typeface="+mn-cs"/>
              </a:rPr>
              <a:t>จะมาจาก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การขาย </a:t>
            </a:r>
            <a:r>
              <a:rPr lang="en-US" sz="1100" dirty="0">
                <a:latin typeface="+mn-lt"/>
                <a:cs typeface="+mn-cs"/>
              </a:rPr>
              <a:t>call option </a:t>
            </a:r>
            <a:r>
              <a:rPr lang="th-TH" sz="1100" dirty="0">
                <a:latin typeface="+mn-lt"/>
                <a:cs typeface="+mn-cs"/>
              </a:rPr>
              <a:t>และการป้องกันความเสี่ยงจาก </a:t>
            </a:r>
            <a:r>
              <a:rPr lang="en-US" sz="1100" dirty="0">
                <a:latin typeface="+mn-lt"/>
                <a:cs typeface="+mn-cs"/>
              </a:rPr>
              <a:t>position </a:t>
            </a:r>
            <a:r>
              <a:rPr lang="th-TH" sz="1100" dirty="0">
                <a:latin typeface="+mn-lt"/>
                <a:cs typeface="+mn-cs"/>
              </a:rPr>
              <a:t>ดังกล่าวคือ</a:t>
            </a:r>
            <a:endParaRPr lang="en-US" sz="1100" dirty="0">
              <a:latin typeface="+mn-l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08B4C-BE48-A3DC-A016-B4F944504E0A}"/>
                  </a:ext>
                </a:extLst>
              </p:cNvPr>
              <p:cNvSpPr txBox="1"/>
              <p:nvPr/>
            </p:nvSpPr>
            <p:spPr>
              <a:xfrm>
                <a:off x="1079658" y="3372584"/>
                <a:ext cx="2462213" cy="238363"/>
              </a:xfrm>
              <a:prstGeom prst="roundRect">
                <a:avLst/>
              </a:prstGeom>
              <a:solidFill>
                <a:srgbClr val="30475E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r>
                        <a:rPr lang="en-US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,615.50−29,669=−$53.50</m:t>
                      </m:r>
                    </m:oMath>
                  </m:oMathPara>
                </a14:m>
                <a:endParaRPr lang="en-US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408B4C-BE48-A3DC-A016-B4F944504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658" y="3372584"/>
                <a:ext cx="2462213" cy="238363"/>
              </a:xfrm>
              <a:prstGeom prst="roundRect">
                <a:avLst/>
              </a:prstGeom>
              <a:blipFill>
                <a:blip r:embed="rId3"/>
                <a:stretch>
                  <a:fillRect l="-990" r="-1238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43AA9F-3C12-9A59-1A2E-3C74612B81BB}"/>
              </a:ext>
            </a:extLst>
          </p:cNvPr>
          <p:cNvSpPr txBox="1"/>
          <p:nvPr/>
        </p:nvSpPr>
        <p:spPr>
          <a:xfrm>
            <a:off x="519113" y="3773825"/>
            <a:ext cx="35833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+mn-cs"/>
              </a:rPr>
              <a:t>“</a:t>
            </a:r>
            <a:r>
              <a:rPr lang="th-TH" dirty="0">
                <a:solidFill>
                  <a:srgbClr val="C00000"/>
                </a:solidFill>
                <a:cs typeface="+mn-cs"/>
              </a:rPr>
              <a:t>ในกรณีนี้บริษัทจะสูญเสียเงินจำนวนเล็กน้อยจากการทำธุรกรรมทั้งหมดที่กล่าวมา</a:t>
            </a:r>
            <a:r>
              <a:rPr lang="en-US" dirty="0">
                <a:solidFill>
                  <a:srgbClr val="C00000"/>
                </a:solidFill>
                <a:cs typeface="+mn-cs"/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3E409-81B4-AF96-9939-54FD6F57C263}"/>
              </a:ext>
            </a:extLst>
          </p:cNvPr>
          <p:cNvSpPr/>
          <p:nvPr/>
        </p:nvSpPr>
        <p:spPr>
          <a:xfrm>
            <a:off x="0" y="0"/>
            <a:ext cx="9144000" cy="109728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EC970-7382-14E6-BCAB-E6D66E1867E6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1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case </a:t>
            </a:r>
            <a:r>
              <a:rPr lang="th-TH" sz="3200" b="1" dirty="0">
                <a:solidFill>
                  <a:schemeClr val="bg1"/>
                </a:solidFill>
                <a:latin typeface="+mj-lt"/>
                <a:cs typeface="Prompt" panose="00000500000000000000" pitchFamily="2" charset="-34"/>
              </a:rPr>
              <a:t>2</a:t>
            </a:r>
            <a:endParaRPr lang="en-US" sz="3200" b="1" dirty="0">
              <a:solidFill>
                <a:schemeClr val="bg1"/>
              </a:solidFill>
              <a:latin typeface="+mj-lt"/>
              <a:cs typeface="Promp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4661611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8"/>
          <p:cNvSpPr/>
          <p:nvPr/>
        </p:nvSpPr>
        <p:spPr>
          <a:xfrm>
            <a:off x="3740190" y="539949"/>
            <a:ext cx="1435518" cy="783002"/>
          </a:xfrm>
          <a:custGeom>
            <a:avLst/>
            <a:gdLst/>
            <a:ahLst/>
            <a:cxnLst/>
            <a:rect l="l" t="t" r="r" b="b"/>
            <a:pathLst>
              <a:path w="32399" h="17672" extrusionOk="0">
                <a:moveTo>
                  <a:pt x="1" y="0"/>
                </a:moveTo>
                <a:lnTo>
                  <a:pt x="1" y="5985"/>
                </a:lnTo>
                <a:cubicBezTo>
                  <a:pt x="10990" y="5985"/>
                  <a:pt x="20966" y="10451"/>
                  <a:pt x="28186" y="17671"/>
                </a:cubicBezTo>
                <a:lnTo>
                  <a:pt x="32398" y="13459"/>
                </a:lnTo>
                <a:cubicBezTo>
                  <a:pt x="24101" y="5162"/>
                  <a:pt x="12637" y="0"/>
                  <a:pt x="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01" name="Google Shape;1501;p18"/>
          <p:cNvSpPr/>
          <p:nvPr/>
        </p:nvSpPr>
        <p:spPr>
          <a:xfrm>
            <a:off x="2714472" y="1545995"/>
            <a:ext cx="2051526" cy="2051482"/>
          </a:xfrm>
          <a:custGeom>
            <a:avLst/>
            <a:gdLst/>
            <a:ahLst/>
            <a:cxnLst/>
            <a:rect l="l" t="t" r="r" b="b"/>
            <a:pathLst>
              <a:path w="46302" h="46301" extrusionOk="0">
                <a:moveTo>
                  <a:pt x="23151" y="1"/>
                </a:moveTo>
                <a:cubicBezTo>
                  <a:pt x="10357" y="1"/>
                  <a:pt x="1" y="10356"/>
                  <a:pt x="1" y="23151"/>
                </a:cubicBezTo>
                <a:cubicBezTo>
                  <a:pt x="1" y="35945"/>
                  <a:pt x="10357" y="46301"/>
                  <a:pt x="23151" y="46301"/>
                </a:cubicBezTo>
                <a:cubicBezTo>
                  <a:pt x="35945" y="46301"/>
                  <a:pt x="46301" y="35945"/>
                  <a:pt x="46301" y="23151"/>
                </a:cubicBezTo>
                <a:cubicBezTo>
                  <a:pt x="46301" y="10356"/>
                  <a:pt x="35945" y="1"/>
                  <a:pt x="23151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02" name="Google Shape;1502;p18"/>
          <p:cNvSpPr/>
          <p:nvPr/>
        </p:nvSpPr>
        <p:spPr>
          <a:xfrm>
            <a:off x="2764983" y="1684545"/>
            <a:ext cx="1949087" cy="1774382"/>
          </a:xfrm>
          <a:custGeom>
            <a:avLst/>
            <a:gdLst/>
            <a:ahLst/>
            <a:cxnLst/>
            <a:rect l="l" t="t" r="r" b="b"/>
            <a:pathLst>
              <a:path w="43990" h="40047" extrusionOk="0">
                <a:moveTo>
                  <a:pt x="21995" y="1"/>
                </a:moveTo>
                <a:cubicBezTo>
                  <a:pt x="16865" y="1"/>
                  <a:pt x="11734" y="1957"/>
                  <a:pt x="7823" y="5868"/>
                </a:cubicBezTo>
                <a:cubicBezTo>
                  <a:pt x="1" y="13690"/>
                  <a:pt x="1" y="26357"/>
                  <a:pt x="7823" y="34180"/>
                </a:cubicBezTo>
                <a:cubicBezTo>
                  <a:pt x="11734" y="38091"/>
                  <a:pt x="16865" y="40046"/>
                  <a:pt x="21995" y="40046"/>
                </a:cubicBezTo>
                <a:cubicBezTo>
                  <a:pt x="27126" y="40046"/>
                  <a:pt x="32256" y="38091"/>
                  <a:pt x="36167" y="34180"/>
                </a:cubicBezTo>
                <a:cubicBezTo>
                  <a:pt x="43989" y="26357"/>
                  <a:pt x="43989" y="13690"/>
                  <a:pt x="36167" y="5868"/>
                </a:cubicBezTo>
                <a:cubicBezTo>
                  <a:pt x="32256" y="1957"/>
                  <a:pt x="27126" y="1"/>
                  <a:pt x="2199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4" name="Google Shape;1524;p18"/>
          <p:cNvSpPr/>
          <p:nvPr/>
        </p:nvSpPr>
        <p:spPr>
          <a:xfrm>
            <a:off x="4065762" y="3653570"/>
            <a:ext cx="437802" cy="437847"/>
          </a:xfrm>
          <a:custGeom>
            <a:avLst/>
            <a:gdLst/>
            <a:ahLst/>
            <a:cxnLst/>
            <a:rect l="l" t="t" r="r" b="b"/>
            <a:pathLst>
              <a:path w="9881" h="9882" extrusionOk="0">
                <a:moveTo>
                  <a:pt x="4941" y="539"/>
                </a:moveTo>
                <a:cubicBezTo>
                  <a:pt x="7379" y="539"/>
                  <a:pt x="9374" y="2502"/>
                  <a:pt x="9374" y="4941"/>
                </a:cubicBezTo>
                <a:cubicBezTo>
                  <a:pt x="9374" y="7379"/>
                  <a:pt x="7379" y="9374"/>
                  <a:pt x="4941" y="9374"/>
                </a:cubicBezTo>
                <a:cubicBezTo>
                  <a:pt x="2502" y="9374"/>
                  <a:pt x="539" y="7379"/>
                  <a:pt x="539" y="4941"/>
                </a:cubicBezTo>
                <a:cubicBezTo>
                  <a:pt x="539" y="2502"/>
                  <a:pt x="2502" y="539"/>
                  <a:pt x="4941" y="539"/>
                </a:cubicBezTo>
                <a:close/>
                <a:moveTo>
                  <a:pt x="4941" y="0"/>
                </a:moveTo>
                <a:cubicBezTo>
                  <a:pt x="2217" y="0"/>
                  <a:pt x="0" y="2217"/>
                  <a:pt x="0" y="4941"/>
                </a:cubicBezTo>
                <a:cubicBezTo>
                  <a:pt x="0" y="7664"/>
                  <a:pt x="2217" y="9881"/>
                  <a:pt x="4941" y="9881"/>
                </a:cubicBezTo>
                <a:cubicBezTo>
                  <a:pt x="7664" y="9881"/>
                  <a:pt x="9881" y="7664"/>
                  <a:pt x="9881" y="4941"/>
                </a:cubicBezTo>
                <a:cubicBezTo>
                  <a:pt x="9881" y="2217"/>
                  <a:pt x="7664" y="0"/>
                  <a:pt x="494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5" name="Google Shape;1525;p18"/>
          <p:cNvSpPr/>
          <p:nvPr/>
        </p:nvSpPr>
        <p:spPr>
          <a:xfrm>
            <a:off x="4204666" y="3709708"/>
            <a:ext cx="165621" cy="317153"/>
          </a:xfrm>
          <a:custGeom>
            <a:avLst/>
            <a:gdLst/>
            <a:ahLst/>
            <a:cxnLst/>
            <a:rect l="l" t="t" r="r" b="b"/>
            <a:pathLst>
              <a:path w="3738" h="7158" extrusionOk="0">
                <a:moveTo>
                  <a:pt x="1521" y="2090"/>
                </a:moveTo>
                <a:lnTo>
                  <a:pt x="1521" y="2977"/>
                </a:lnTo>
                <a:cubicBezTo>
                  <a:pt x="1394" y="2945"/>
                  <a:pt x="1299" y="2914"/>
                  <a:pt x="1236" y="2850"/>
                </a:cubicBezTo>
                <a:cubicBezTo>
                  <a:pt x="1141" y="2787"/>
                  <a:pt x="1109" y="2692"/>
                  <a:pt x="1109" y="2565"/>
                </a:cubicBezTo>
                <a:cubicBezTo>
                  <a:pt x="1109" y="2375"/>
                  <a:pt x="1172" y="2249"/>
                  <a:pt x="1299" y="2185"/>
                </a:cubicBezTo>
                <a:cubicBezTo>
                  <a:pt x="1362" y="2154"/>
                  <a:pt x="1457" y="2122"/>
                  <a:pt x="1521" y="2090"/>
                </a:cubicBezTo>
                <a:close/>
                <a:moveTo>
                  <a:pt x="2249" y="4275"/>
                </a:moveTo>
                <a:cubicBezTo>
                  <a:pt x="2344" y="4307"/>
                  <a:pt x="2376" y="4339"/>
                  <a:pt x="2407" y="4370"/>
                </a:cubicBezTo>
                <a:cubicBezTo>
                  <a:pt x="2502" y="4434"/>
                  <a:pt x="2566" y="4560"/>
                  <a:pt x="2566" y="4719"/>
                </a:cubicBezTo>
                <a:cubicBezTo>
                  <a:pt x="2566" y="4877"/>
                  <a:pt x="2502" y="5004"/>
                  <a:pt x="2344" y="5099"/>
                </a:cubicBezTo>
                <a:cubicBezTo>
                  <a:pt x="2312" y="5099"/>
                  <a:pt x="2281" y="5130"/>
                  <a:pt x="2249" y="5130"/>
                </a:cubicBezTo>
                <a:lnTo>
                  <a:pt x="2249" y="4275"/>
                </a:lnTo>
                <a:close/>
                <a:moveTo>
                  <a:pt x="1901" y="0"/>
                </a:moveTo>
                <a:cubicBezTo>
                  <a:pt x="1679" y="0"/>
                  <a:pt x="1521" y="127"/>
                  <a:pt x="1521" y="317"/>
                </a:cubicBezTo>
                <a:lnTo>
                  <a:pt x="1521" y="1172"/>
                </a:lnTo>
                <a:cubicBezTo>
                  <a:pt x="1077" y="1203"/>
                  <a:pt x="697" y="1330"/>
                  <a:pt x="444" y="1552"/>
                </a:cubicBezTo>
                <a:cubicBezTo>
                  <a:pt x="127" y="1805"/>
                  <a:pt x="0" y="2185"/>
                  <a:pt x="0" y="2660"/>
                </a:cubicBezTo>
                <a:cubicBezTo>
                  <a:pt x="0" y="3009"/>
                  <a:pt x="95" y="3325"/>
                  <a:pt x="317" y="3547"/>
                </a:cubicBezTo>
                <a:cubicBezTo>
                  <a:pt x="539" y="3769"/>
                  <a:pt x="887" y="3927"/>
                  <a:pt x="1362" y="4022"/>
                </a:cubicBezTo>
                <a:lnTo>
                  <a:pt x="1521" y="4054"/>
                </a:lnTo>
                <a:lnTo>
                  <a:pt x="1521" y="5194"/>
                </a:lnTo>
                <a:cubicBezTo>
                  <a:pt x="1331" y="5194"/>
                  <a:pt x="1141" y="5162"/>
                  <a:pt x="919" y="5099"/>
                </a:cubicBezTo>
                <a:cubicBezTo>
                  <a:pt x="634" y="5004"/>
                  <a:pt x="349" y="4909"/>
                  <a:pt x="32" y="4719"/>
                </a:cubicBezTo>
                <a:lnTo>
                  <a:pt x="32" y="5764"/>
                </a:lnTo>
                <a:cubicBezTo>
                  <a:pt x="349" y="5890"/>
                  <a:pt x="634" y="5954"/>
                  <a:pt x="950" y="6017"/>
                </a:cubicBezTo>
                <a:cubicBezTo>
                  <a:pt x="1141" y="6049"/>
                  <a:pt x="1331" y="6081"/>
                  <a:pt x="1521" y="6081"/>
                </a:cubicBezTo>
                <a:lnTo>
                  <a:pt x="1521" y="6841"/>
                </a:lnTo>
                <a:cubicBezTo>
                  <a:pt x="1521" y="7031"/>
                  <a:pt x="1711" y="7157"/>
                  <a:pt x="1901" y="7157"/>
                </a:cubicBezTo>
                <a:cubicBezTo>
                  <a:pt x="2091" y="7157"/>
                  <a:pt x="2249" y="7031"/>
                  <a:pt x="2249" y="6841"/>
                </a:cubicBezTo>
                <a:lnTo>
                  <a:pt x="2249" y="6081"/>
                </a:lnTo>
                <a:cubicBezTo>
                  <a:pt x="2692" y="6049"/>
                  <a:pt x="3041" y="5922"/>
                  <a:pt x="3294" y="5732"/>
                </a:cubicBezTo>
                <a:cubicBezTo>
                  <a:pt x="3611" y="5479"/>
                  <a:pt x="3737" y="5099"/>
                  <a:pt x="3737" y="4560"/>
                </a:cubicBezTo>
                <a:cubicBezTo>
                  <a:pt x="3737" y="4149"/>
                  <a:pt x="3642" y="3832"/>
                  <a:pt x="3421" y="3642"/>
                </a:cubicBezTo>
                <a:cubicBezTo>
                  <a:pt x="3199" y="3420"/>
                  <a:pt x="2819" y="3262"/>
                  <a:pt x="2281" y="3135"/>
                </a:cubicBezTo>
                <a:lnTo>
                  <a:pt x="2249" y="3135"/>
                </a:lnTo>
                <a:lnTo>
                  <a:pt x="2249" y="2090"/>
                </a:lnTo>
                <a:cubicBezTo>
                  <a:pt x="2376" y="2090"/>
                  <a:pt x="2534" y="2122"/>
                  <a:pt x="2661" y="2154"/>
                </a:cubicBezTo>
                <a:cubicBezTo>
                  <a:pt x="2914" y="2217"/>
                  <a:pt x="3167" y="2312"/>
                  <a:pt x="3452" y="2407"/>
                </a:cubicBezTo>
                <a:lnTo>
                  <a:pt x="3452" y="1394"/>
                </a:lnTo>
                <a:cubicBezTo>
                  <a:pt x="3136" y="1330"/>
                  <a:pt x="2851" y="1267"/>
                  <a:pt x="2566" y="1235"/>
                </a:cubicBezTo>
                <a:cubicBezTo>
                  <a:pt x="2471" y="1203"/>
                  <a:pt x="2376" y="1203"/>
                  <a:pt x="2249" y="1203"/>
                </a:cubicBezTo>
                <a:lnTo>
                  <a:pt x="2249" y="317"/>
                </a:lnTo>
                <a:cubicBezTo>
                  <a:pt x="2249" y="127"/>
                  <a:pt x="2091" y="0"/>
                  <a:pt x="1901" y="0"/>
                </a:cubicBezTo>
                <a:close/>
              </a:path>
            </a:pathLst>
          </a:custGeom>
          <a:solidFill>
            <a:srgbClr val="C4C4C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6" name="Google Shape;1526;p18"/>
          <p:cNvSpPr/>
          <p:nvPr/>
        </p:nvSpPr>
        <p:spPr>
          <a:xfrm>
            <a:off x="3155066" y="2167585"/>
            <a:ext cx="1168920" cy="697444"/>
          </a:xfrm>
          <a:custGeom>
            <a:avLst/>
            <a:gdLst/>
            <a:ahLst/>
            <a:cxnLst/>
            <a:rect l="l" t="t" r="r" b="b"/>
            <a:pathLst>
              <a:path w="26382" h="15741" extrusionOk="0">
                <a:moveTo>
                  <a:pt x="23499" y="983"/>
                </a:moveTo>
                <a:cubicBezTo>
                  <a:pt x="24544" y="983"/>
                  <a:pt x="25400" y="1838"/>
                  <a:pt x="25400" y="2883"/>
                </a:cubicBezTo>
                <a:lnTo>
                  <a:pt x="25400" y="12859"/>
                </a:lnTo>
                <a:cubicBezTo>
                  <a:pt x="25400" y="13904"/>
                  <a:pt x="24544" y="14759"/>
                  <a:pt x="23499" y="14759"/>
                </a:cubicBezTo>
                <a:lnTo>
                  <a:pt x="2883" y="14759"/>
                </a:lnTo>
                <a:cubicBezTo>
                  <a:pt x="1838" y="14759"/>
                  <a:pt x="983" y="13904"/>
                  <a:pt x="983" y="12859"/>
                </a:cubicBezTo>
                <a:lnTo>
                  <a:pt x="983" y="2883"/>
                </a:lnTo>
                <a:cubicBezTo>
                  <a:pt x="983" y="1838"/>
                  <a:pt x="1838" y="983"/>
                  <a:pt x="2883" y="983"/>
                </a:cubicBezTo>
                <a:close/>
                <a:moveTo>
                  <a:pt x="2883" y="1"/>
                </a:moveTo>
                <a:cubicBezTo>
                  <a:pt x="1299" y="1"/>
                  <a:pt x="1" y="1299"/>
                  <a:pt x="1" y="2883"/>
                </a:cubicBezTo>
                <a:lnTo>
                  <a:pt x="1" y="12859"/>
                </a:lnTo>
                <a:cubicBezTo>
                  <a:pt x="1" y="14442"/>
                  <a:pt x="1299" y="15740"/>
                  <a:pt x="2883" y="15740"/>
                </a:cubicBezTo>
                <a:lnTo>
                  <a:pt x="23499" y="15740"/>
                </a:lnTo>
                <a:cubicBezTo>
                  <a:pt x="25083" y="15740"/>
                  <a:pt x="26381" y="14442"/>
                  <a:pt x="26381" y="12859"/>
                </a:cubicBezTo>
                <a:lnTo>
                  <a:pt x="26381" y="2883"/>
                </a:lnTo>
                <a:cubicBezTo>
                  <a:pt x="26381" y="1299"/>
                  <a:pt x="25083" y="1"/>
                  <a:pt x="2349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7" name="Google Shape;1527;p18"/>
          <p:cNvSpPr/>
          <p:nvPr/>
        </p:nvSpPr>
        <p:spPr>
          <a:xfrm>
            <a:off x="3183157" y="2747127"/>
            <a:ext cx="1119783" cy="96856"/>
          </a:xfrm>
          <a:custGeom>
            <a:avLst/>
            <a:gdLst/>
            <a:ahLst/>
            <a:cxnLst/>
            <a:rect l="l" t="t" r="r" b="b"/>
            <a:pathLst>
              <a:path w="25273" h="2186" extrusionOk="0">
                <a:moveTo>
                  <a:pt x="0" y="0"/>
                </a:moveTo>
                <a:lnTo>
                  <a:pt x="0" y="285"/>
                </a:lnTo>
                <a:cubicBezTo>
                  <a:pt x="0" y="1330"/>
                  <a:pt x="855" y="2185"/>
                  <a:pt x="1900" y="2185"/>
                </a:cubicBezTo>
                <a:lnTo>
                  <a:pt x="23372" y="2185"/>
                </a:lnTo>
                <a:cubicBezTo>
                  <a:pt x="24417" y="2185"/>
                  <a:pt x="25272" y="1330"/>
                  <a:pt x="25272" y="285"/>
                </a:cubicBezTo>
                <a:lnTo>
                  <a:pt x="2527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8" name="Google Shape;1528;p18"/>
          <p:cNvSpPr/>
          <p:nvPr/>
        </p:nvSpPr>
        <p:spPr>
          <a:xfrm>
            <a:off x="3661633" y="2756919"/>
            <a:ext cx="197877" cy="197922"/>
          </a:xfrm>
          <a:custGeom>
            <a:avLst/>
            <a:gdLst/>
            <a:ahLst/>
            <a:cxnLst/>
            <a:rect l="l" t="t" r="r" b="b"/>
            <a:pathLst>
              <a:path w="4466" h="4467" extrusionOk="0">
                <a:moveTo>
                  <a:pt x="0" y="1"/>
                </a:moveTo>
                <a:lnTo>
                  <a:pt x="0" y="4466"/>
                </a:lnTo>
                <a:lnTo>
                  <a:pt x="4466" y="4466"/>
                </a:lnTo>
                <a:lnTo>
                  <a:pt x="446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29" name="Google Shape;1529;p18"/>
          <p:cNvSpPr/>
          <p:nvPr/>
        </p:nvSpPr>
        <p:spPr>
          <a:xfrm>
            <a:off x="3490429" y="2925332"/>
            <a:ext cx="551495" cy="50555"/>
          </a:xfrm>
          <a:custGeom>
            <a:avLst/>
            <a:gdLst/>
            <a:ahLst/>
            <a:cxnLst/>
            <a:rect l="l" t="t" r="r" b="b"/>
            <a:pathLst>
              <a:path w="12447" h="1141" extrusionOk="0">
                <a:moveTo>
                  <a:pt x="1" y="0"/>
                </a:moveTo>
                <a:lnTo>
                  <a:pt x="1" y="1140"/>
                </a:lnTo>
                <a:lnTo>
                  <a:pt x="12447" y="1140"/>
                </a:lnTo>
                <a:lnTo>
                  <a:pt x="1244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0" name="Google Shape;1530;p18"/>
          <p:cNvSpPr/>
          <p:nvPr/>
        </p:nvSpPr>
        <p:spPr>
          <a:xfrm>
            <a:off x="3407663" y="2484738"/>
            <a:ext cx="168413" cy="169831"/>
          </a:xfrm>
          <a:custGeom>
            <a:avLst/>
            <a:gdLst/>
            <a:ahLst/>
            <a:cxnLst/>
            <a:rect l="l" t="t" r="r" b="b"/>
            <a:pathLst>
              <a:path w="3801" h="3833" extrusionOk="0">
                <a:moveTo>
                  <a:pt x="0" y="0"/>
                </a:moveTo>
                <a:lnTo>
                  <a:pt x="0" y="3832"/>
                </a:lnTo>
                <a:lnTo>
                  <a:pt x="3801" y="3832"/>
                </a:lnTo>
                <a:lnTo>
                  <a:pt x="380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1" name="Google Shape;1531;p18"/>
          <p:cNvSpPr/>
          <p:nvPr/>
        </p:nvSpPr>
        <p:spPr>
          <a:xfrm>
            <a:off x="3646214" y="2403345"/>
            <a:ext cx="168413" cy="249806"/>
          </a:xfrm>
          <a:custGeom>
            <a:avLst/>
            <a:gdLst/>
            <a:ahLst/>
            <a:cxnLst/>
            <a:rect l="l" t="t" r="r" b="b"/>
            <a:pathLst>
              <a:path w="3801" h="5638" extrusionOk="0">
                <a:moveTo>
                  <a:pt x="0" y="0"/>
                </a:moveTo>
                <a:lnTo>
                  <a:pt x="0" y="5637"/>
                </a:lnTo>
                <a:lnTo>
                  <a:pt x="3800" y="5637"/>
                </a:lnTo>
                <a:lnTo>
                  <a:pt x="3800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2" name="Google Shape;1532;p18"/>
          <p:cNvSpPr/>
          <p:nvPr/>
        </p:nvSpPr>
        <p:spPr>
          <a:xfrm>
            <a:off x="3883348" y="2317743"/>
            <a:ext cx="168413" cy="335408"/>
          </a:xfrm>
          <a:custGeom>
            <a:avLst/>
            <a:gdLst/>
            <a:ahLst/>
            <a:cxnLst/>
            <a:rect l="l" t="t" r="r" b="b"/>
            <a:pathLst>
              <a:path w="3801" h="7570" extrusionOk="0">
                <a:moveTo>
                  <a:pt x="0" y="1"/>
                </a:moveTo>
                <a:lnTo>
                  <a:pt x="0" y="7569"/>
                </a:lnTo>
                <a:lnTo>
                  <a:pt x="3800" y="7569"/>
                </a:lnTo>
                <a:lnTo>
                  <a:pt x="380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3" name="Google Shape;1533;p18"/>
          <p:cNvSpPr/>
          <p:nvPr/>
        </p:nvSpPr>
        <p:spPr>
          <a:xfrm>
            <a:off x="3748609" y="3579178"/>
            <a:ext cx="44" cy="827930"/>
          </a:xfrm>
          <a:custGeom>
            <a:avLst/>
            <a:gdLst/>
            <a:ahLst/>
            <a:cxnLst/>
            <a:rect l="l" t="t" r="r" b="b"/>
            <a:pathLst>
              <a:path w="1" h="18686" fill="none" extrusionOk="0">
                <a:moveTo>
                  <a:pt x="1" y="18686"/>
                </a:moveTo>
                <a:lnTo>
                  <a:pt x="1" y="1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4" name="Google Shape;1534;p18"/>
          <p:cNvSpPr/>
          <p:nvPr/>
        </p:nvSpPr>
        <p:spPr>
          <a:xfrm>
            <a:off x="4722443" y="2573132"/>
            <a:ext cx="827930" cy="44"/>
          </a:xfrm>
          <a:custGeom>
            <a:avLst/>
            <a:gdLst/>
            <a:ahLst/>
            <a:cxnLst/>
            <a:rect l="l" t="t" r="r" b="b"/>
            <a:pathLst>
              <a:path w="18686" h="1" fill="none" extrusionOk="0">
                <a:moveTo>
                  <a:pt x="18685" y="0"/>
                </a:moveTo>
                <a:lnTo>
                  <a:pt x="0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5" name="Google Shape;1535;p18"/>
          <p:cNvSpPr/>
          <p:nvPr/>
        </p:nvSpPr>
        <p:spPr>
          <a:xfrm>
            <a:off x="3748609" y="760246"/>
            <a:ext cx="44" cy="827886"/>
          </a:xfrm>
          <a:custGeom>
            <a:avLst/>
            <a:gdLst/>
            <a:ahLst/>
            <a:cxnLst/>
            <a:rect l="l" t="t" r="r" b="b"/>
            <a:pathLst>
              <a:path w="1" h="18685" fill="none" extrusionOk="0">
                <a:moveTo>
                  <a:pt x="1" y="18685"/>
                </a:moveTo>
                <a:lnTo>
                  <a:pt x="1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6" name="Google Shape;1536;p18"/>
          <p:cNvSpPr/>
          <p:nvPr/>
        </p:nvSpPr>
        <p:spPr>
          <a:xfrm>
            <a:off x="4444591" y="1313071"/>
            <a:ext cx="552913" cy="552913"/>
          </a:xfrm>
          <a:custGeom>
            <a:avLst/>
            <a:gdLst/>
            <a:ahLst/>
            <a:cxnLst/>
            <a:rect l="l" t="t" r="r" b="b"/>
            <a:pathLst>
              <a:path w="12479" h="12479" fill="none" extrusionOk="0">
                <a:moveTo>
                  <a:pt x="1" y="12478"/>
                </a:moveTo>
                <a:lnTo>
                  <a:pt x="12478" y="1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7" name="Google Shape;1537;p18"/>
          <p:cNvSpPr/>
          <p:nvPr/>
        </p:nvSpPr>
        <p:spPr>
          <a:xfrm>
            <a:off x="4437590" y="3269114"/>
            <a:ext cx="552913" cy="552869"/>
          </a:xfrm>
          <a:custGeom>
            <a:avLst/>
            <a:gdLst/>
            <a:ahLst/>
            <a:cxnLst/>
            <a:rect l="l" t="t" r="r" b="b"/>
            <a:pathLst>
              <a:path w="12479" h="12478" fill="none" extrusionOk="0">
                <a:moveTo>
                  <a:pt x="12478" y="12478"/>
                </a:moveTo>
                <a:lnTo>
                  <a:pt x="0" y="0"/>
                </a:lnTo>
              </a:path>
            </a:pathLst>
          </a:custGeom>
          <a:noFill/>
          <a:ln w="10300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8" name="Google Shape;1538;p18"/>
          <p:cNvSpPr/>
          <p:nvPr/>
        </p:nvSpPr>
        <p:spPr>
          <a:xfrm>
            <a:off x="4989042" y="2571714"/>
            <a:ext cx="781628" cy="1435474"/>
          </a:xfrm>
          <a:custGeom>
            <a:avLst/>
            <a:gdLst/>
            <a:ahLst/>
            <a:cxnLst/>
            <a:rect l="l" t="t" r="r" b="b"/>
            <a:pathLst>
              <a:path w="17641" h="32398" extrusionOk="0">
                <a:moveTo>
                  <a:pt x="11686" y="1"/>
                </a:moveTo>
                <a:cubicBezTo>
                  <a:pt x="11686" y="10990"/>
                  <a:pt x="7221" y="20965"/>
                  <a:pt x="0" y="28186"/>
                </a:cubicBezTo>
                <a:lnTo>
                  <a:pt x="4212" y="32398"/>
                </a:lnTo>
                <a:cubicBezTo>
                  <a:pt x="12510" y="24101"/>
                  <a:pt x="17640" y="12636"/>
                  <a:pt x="1764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39" name="Google Shape;1539;p18"/>
          <p:cNvSpPr/>
          <p:nvPr/>
        </p:nvSpPr>
        <p:spPr>
          <a:xfrm>
            <a:off x="4987624" y="1136284"/>
            <a:ext cx="783046" cy="1435474"/>
          </a:xfrm>
          <a:custGeom>
            <a:avLst/>
            <a:gdLst/>
            <a:ahLst/>
            <a:cxnLst/>
            <a:rect l="l" t="t" r="r" b="b"/>
            <a:pathLst>
              <a:path w="17673" h="32398" extrusionOk="0">
                <a:moveTo>
                  <a:pt x="4244" y="0"/>
                </a:moveTo>
                <a:lnTo>
                  <a:pt x="1" y="4212"/>
                </a:lnTo>
                <a:cubicBezTo>
                  <a:pt x="7253" y="11433"/>
                  <a:pt x="11718" y="21409"/>
                  <a:pt x="11718" y="32398"/>
                </a:cubicBezTo>
                <a:lnTo>
                  <a:pt x="17672" y="32398"/>
                </a:lnTo>
                <a:cubicBezTo>
                  <a:pt x="17672" y="19762"/>
                  <a:pt x="12542" y="8298"/>
                  <a:pt x="4244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40" name="Google Shape;1540;p18"/>
          <p:cNvSpPr/>
          <p:nvPr/>
        </p:nvSpPr>
        <p:spPr>
          <a:xfrm>
            <a:off x="3740190" y="3820521"/>
            <a:ext cx="1435518" cy="783046"/>
          </a:xfrm>
          <a:custGeom>
            <a:avLst/>
            <a:gdLst/>
            <a:ahLst/>
            <a:cxnLst/>
            <a:rect l="l" t="t" r="r" b="b"/>
            <a:pathLst>
              <a:path w="32399" h="17673" extrusionOk="0">
                <a:moveTo>
                  <a:pt x="28186" y="1"/>
                </a:moveTo>
                <a:cubicBezTo>
                  <a:pt x="20966" y="7221"/>
                  <a:pt x="10990" y="11687"/>
                  <a:pt x="1" y="11687"/>
                </a:cubicBezTo>
                <a:lnTo>
                  <a:pt x="1" y="17672"/>
                </a:lnTo>
                <a:cubicBezTo>
                  <a:pt x="12637" y="17672"/>
                  <a:pt x="24101" y="12510"/>
                  <a:pt x="32398" y="4213"/>
                </a:cubicBezTo>
                <a:lnTo>
                  <a:pt x="28186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9376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Prompt" panose="00000500000000000000" pitchFamily="2" charset="-34"/>
                <a:ea typeface="Fira Sans Extra Condensed Medium"/>
                <a:cs typeface="Fira Sans Extra Condensed Medium"/>
                <a:sym typeface="Fira Sans Extra Condensed Medium"/>
              </a:rPr>
              <a:t>00</a:t>
            </a:r>
            <a:endParaRPr sz="2300" dirty="0">
              <a:solidFill>
                <a:srgbClr val="CCCCCC"/>
              </a:solidFill>
              <a:latin typeface="Prompt" panose="00000500000000000000" pitchFamily="2" charset="-34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9376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Prompt" panose="00000500000000000000" pitchFamily="2" charset="-34"/>
                <a:ea typeface="Fira Sans Extra Condensed Medium"/>
                <a:cs typeface="Fira Sans Extra Condensed Medium"/>
                <a:sym typeface="Fira Sans Extra Condensed Medium"/>
              </a:rPr>
              <a:t>0</a:t>
            </a:r>
            <a:r>
              <a:rPr lang="en-US" sz="2300" dirty="0">
                <a:solidFill>
                  <a:srgbClr val="30475E"/>
                </a:solidFill>
                <a:latin typeface="Prompt" panose="00000500000000000000" pitchFamily="2" charset="-34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300" dirty="0">
              <a:solidFill>
                <a:srgbClr val="30475E"/>
              </a:solidFill>
              <a:latin typeface="Prompt" panose="00000500000000000000" pitchFamily="2" charset="-34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9376" y="3131087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Prompt" panose="00000500000000000000" pitchFamily="2" charset="-34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F2A365"/>
              </a:solidFill>
              <a:latin typeface="Prompt" panose="00000500000000000000" pitchFamily="2" charset="-34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550" name="Google Shape;1550;p18"/>
          <p:cNvCxnSpPr>
            <a:cxnSpLocks/>
          </p:cNvCxnSpPr>
          <p:nvPr/>
        </p:nvCxnSpPr>
        <p:spPr>
          <a:xfrm>
            <a:off x="6121996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>
            <a:cxnSpLocks/>
          </p:cNvCxnSpPr>
          <p:nvPr/>
        </p:nvCxnSpPr>
        <p:spPr>
          <a:xfrm>
            <a:off x="6121996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>
            <a:cxnSpLocks/>
          </p:cNvCxnSpPr>
          <p:nvPr/>
        </p:nvCxnSpPr>
        <p:spPr>
          <a:xfrm>
            <a:off x="6121996" y="3486287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24;p18">
            <a:extLst>
              <a:ext uri="{FF2B5EF4-FFF2-40B4-BE49-F238E27FC236}">
                <a16:creationId xmlns:a16="http://schemas.microsoft.com/office/drawing/2014/main" id="{892BD925-EDED-0EF3-1FDD-82D36FD55E8C}"/>
              </a:ext>
            </a:extLst>
          </p:cNvPr>
          <p:cNvSpPr/>
          <p:nvPr/>
        </p:nvSpPr>
        <p:spPr>
          <a:xfrm>
            <a:off x="4814037" y="1831429"/>
            <a:ext cx="437802" cy="437847"/>
          </a:xfrm>
          <a:custGeom>
            <a:avLst/>
            <a:gdLst/>
            <a:ahLst/>
            <a:cxnLst/>
            <a:rect l="l" t="t" r="r" b="b"/>
            <a:pathLst>
              <a:path w="9881" h="9882" extrusionOk="0">
                <a:moveTo>
                  <a:pt x="4941" y="539"/>
                </a:moveTo>
                <a:cubicBezTo>
                  <a:pt x="7379" y="539"/>
                  <a:pt x="9374" y="2502"/>
                  <a:pt x="9374" y="4941"/>
                </a:cubicBezTo>
                <a:cubicBezTo>
                  <a:pt x="9374" y="7379"/>
                  <a:pt x="7379" y="9374"/>
                  <a:pt x="4941" y="9374"/>
                </a:cubicBezTo>
                <a:cubicBezTo>
                  <a:pt x="2502" y="9374"/>
                  <a:pt x="539" y="7379"/>
                  <a:pt x="539" y="4941"/>
                </a:cubicBezTo>
                <a:cubicBezTo>
                  <a:pt x="539" y="2502"/>
                  <a:pt x="2502" y="539"/>
                  <a:pt x="4941" y="539"/>
                </a:cubicBezTo>
                <a:close/>
                <a:moveTo>
                  <a:pt x="4941" y="0"/>
                </a:moveTo>
                <a:cubicBezTo>
                  <a:pt x="2217" y="0"/>
                  <a:pt x="0" y="2217"/>
                  <a:pt x="0" y="4941"/>
                </a:cubicBezTo>
                <a:cubicBezTo>
                  <a:pt x="0" y="7664"/>
                  <a:pt x="2217" y="9881"/>
                  <a:pt x="4941" y="9881"/>
                </a:cubicBezTo>
                <a:cubicBezTo>
                  <a:pt x="7664" y="9881"/>
                  <a:pt x="9881" y="7664"/>
                  <a:pt x="9881" y="4941"/>
                </a:cubicBezTo>
                <a:cubicBezTo>
                  <a:pt x="9881" y="2217"/>
                  <a:pt x="7664" y="0"/>
                  <a:pt x="494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6" name="Google Shape;1525;p18">
            <a:extLst>
              <a:ext uri="{FF2B5EF4-FFF2-40B4-BE49-F238E27FC236}">
                <a16:creationId xmlns:a16="http://schemas.microsoft.com/office/drawing/2014/main" id="{492BCE55-2563-BBC4-E75F-86B3727657EF}"/>
              </a:ext>
            </a:extLst>
          </p:cNvPr>
          <p:cNvSpPr/>
          <p:nvPr/>
        </p:nvSpPr>
        <p:spPr>
          <a:xfrm>
            <a:off x="4952941" y="1887567"/>
            <a:ext cx="165621" cy="317153"/>
          </a:xfrm>
          <a:custGeom>
            <a:avLst/>
            <a:gdLst/>
            <a:ahLst/>
            <a:cxnLst/>
            <a:rect l="l" t="t" r="r" b="b"/>
            <a:pathLst>
              <a:path w="3738" h="7158" extrusionOk="0">
                <a:moveTo>
                  <a:pt x="1521" y="2090"/>
                </a:moveTo>
                <a:lnTo>
                  <a:pt x="1521" y="2977"/>
                </a:lnTo>
                <a:cubicBezTo>
                  <a:pt x="1394" y="2945"/>
                  <a:pt x="1299" y="2914"/>
                  <a:pt x="1236" y="2850"/>
                </a:cubicBezTo>
                <a:cubicBezTo>
                  <a:pt x="1141" y="2787"/>
                  <a:pt x="1109" y="2692"/>
                  <a:pt x="1109" y="2565"/>
                </a:cubicBezTo>
                <a:cubicBezTo>
                  <a:pt x="1109" y="2375"/>
                  <a:pt x="1172" y="2249"/>
                  <a:pt x="1299" y="2185"/>
                </a:cubicBezTo>
                <a:cubicBezTo>
                  <a:pt x="1362" y="2154"/>
                  <a:pt x="1457" y="2122"/>
                  <a:pt x="1521" y="2090"/>
                </a:cubicBezTo>
                <a:close/>
                <a:moveTo>
                  <a:pt x="2249" y="4275"/>
                </a:moveTo>
                <a:cubicBezTo>
                  <a:pt x="2344" y="4307"/>
                  <a:pt x="2376" y="4339"/>
                  <a:pt x="2407" y="4370"/>
                </a:cubicBezTo>
                <a:cubicBezTo>
                  <a:pt x="2502" y="4434"/>
                  <a:pt x="2566" y="4560"/>
                  <a:pt x="2566" y="4719"/>
                </a:cubicBezTo>
                <a:cubicBezTo>
                  <a:pt x="2566" y="4877"/>
                  <a:pt x="2502" y="5004"/>
                  <a:pt x="2344" y="5099"/>
                </a:cubicBezTo>
                <a:cubicBezTo>
                  <a:pt x="2312" y="5099"/>
                  <a:pt x="2281" y="5130"/>
                  <a:pt x="2249" y="5130"/>
                </a:cubicBezTo>
                <a:lnTo>
                  <a:pt x="2249" y="4275"/>
                </a:lnTo>
                <a:close/>
                <a:moveTo>
                  <a:pt x="1901" y="0"/>
                </a:moveTo>
                <a:cubicBezTo>
                  <a:pt x="1679" y="0"/>
                  <a:pt x="1521" y="127"/>
                  <a:pt x="1521" y="317"/>
                </a:cubicBezTo>
                <a:lnTo>
                  <a:pt x="1521" y="1172"/>
                </a:lnTo>
                <a:cubicBezTo>
                  <a:pt x="1077" y="1203"/>
                  <a:pt x="697" y="1330"/>
                  <a:pt x="444" y="1552"/>
                </a:cubicBezTo>
                <a:cubicBezTo>
                  <a:pt x="127" y="1805"/>
                  <a:pt x="0" y="2185"/>
                  <a:pt x="0" y="2660"/>
                </a:cubicBezTo>
                <a:cubicBezTo>
                  <a:pt x="0" y="3009"/>
                  <a:pt x="95" y="3325"/>
                  <a:pt x="317" y="3547"/>
                </a:cubicBezTo>
                <a:cubicBezTo>
                  <a:pt x="539" y="3769"/>
                  <a:pt x="887" y="3927"/>
                  <a:pt x="1362" y="4022"/>
                </a:cubicBezTo>
                <a:lnTo>
                  <a:pt x="1521" y="4054"/>
                </a:lnTo>
                <a:lnTo>
                  <a:pt x="1521" y="5194"/>
                </a:lnTo>
                <a:cubicBezTo>
                  <a:pt x="1331" y="5194"/>
                  <a:pt x="1141" y="5162"/>
                  <a:pt x="919" y="5099"/>
                </a:cubicBezTo>
                <a:cubicBezTo>
                  <a:pt x="634" y="5004"/>
                  <a:pt x="349" y="4909"/>
                  <a:pt x="32" y="4719"/>
                </a:cubicBezTo>
                <a:lnTo>
                  <a:pt x="32" y="5764"/>
                </a:lnTo>
                <a:cubicBezTo>
                  <a:pt x="349" y="5890"/>
                  <a:pt x="634" y="5954"/>
                  <a:pt x="950" y="6017"/>
                </a:cubicBezTo>
                <a:cubicBezTo>
                  <a:pt x="1141" y="6049"/>
                  <a:pt x="1331" y="6081"/>
                  <a:pt x="1521" y="6081"/>
                </a:cubicBezTo>
                <a:lnTo>
                  <a:pt x="1521" y="6841"/>
                </a:lnTo>
                <a:cubicBezTo>
                  <a:pt x="1521" y="7031"/>
                  <a:pt x="1711" y="7157"/>
                  <a:pt x="1901" y="7157"/>
                </a:cubicBezTo>
                <a:cubicBezTo>
                  <a:pt x="2091" y="7157"/>
                  <a:pt x="2249" y="7031"/>
                  <a:pt x="2249" y="6841"/>
                </a:cubicBezTo>
                <a:lnTo>
                  <a:pt x="2249" y="6081"/>
                </a:lnTo>
                <a:cubicBezTo>
                  <a:pt x="2692" y="6049"/>
                  <a:pt x="3041" y="5922"/>
                  <a:pt x="3294" y="5732"/>
                </a:cubicBezTo>
                <a:cubicBezTo>
                  <a:pt x="3611" y="5479"/>
                  <a:pt x="3737" y="5099"/>
                  <a:pt x="3737" y="4560"/>
                </a:cubicBezTo>
                <a:cubicBezTo>
                  <a:pt x="3737" y="4149"/>
                  <a:pt x="3642" y="3832"/>
                  <a:pt x="3421" y="3642"/>
                </a:cubicBezTo>
                <a:cubicBezTo>
                  <a:pt x="3199" y="3420"/>
                  <a:pt x="2819" y="3262"/>
                  <a:pt x="2281" y="3135"/>
                </a:cubicBezTo>
                <a:lnTo>
                  <a:pt x="2249" y="3135"/>
                </a:lnTo>
                <a:lnTo>
                  <a:pt x="2249" y="2090"/>
                </a:lnTo>
                <a:cubicBezTo>
                  <a:pt x="2376" y="2090"/>
                  <a:pt x="2534" y="2122"/>
                  <a:pt x="2661" y="2154"/>
                </a:cubicBezTo>
                <a:cubicBezTo>
                  <a:pt x="2914" y="2217"/>
                  <a:pt x="3167" y="2312"/>
                  <a:pt x="3452" y="2407"/>
                </a:cubicBezTo>
                <a:lnTo>
                  <a:pt x="3452" y="1394"/>
                </a:lnTo>
                <a:cubicBezTo>
                  <a:pt x="3136" y="1330"/>
                  <a:pt x="2851" y="1267"/>
                  <a:pt x="2566" y="1235"/>
                </a:cubicBezTo>
                <a:cubicBezTo>
                  <a:pt x="2471" y="1203"/>
                  <a:pt x="2376" y="1203"/>
                  <a:pt x="2249" y="1203"/>
                </a:cubicBezTo>
                <a:lnTo>
                  <a:pt x="2249" y="317"/>
                </a:lnTo>
                <a:cubicBezTo>
                  <a:pt x="2249" y="127"/>
                  <a:pt x="2091" y="0"/>
                  <a:pt x="1901" y="0"/>
                </a:cubicBezTo>
                <a:close/>
              </a:path>
            </a:pathLst>
          </a:custGeom>
          <a:solidFill>
            <a:srgbClr val="C4C4C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4B959-0411-6AB7-945A-546BD53C9A56}"/>
              </a:ext>
            </a:extLst>
          </p:cNvPr>
          <p:cNvSpPr txBox="1"/>
          <p:nvPr/>
        </p:nvSpPr>
        <p:spPr>
          <a:xfrm>
            <a:off x="4013732" y="979519"/>
            <a:ext cx="4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rPr>
              <a:t>Γ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60B980-2E49-D2F1-7813-84DD569D0D78}"/>
              </a:ext>
            </a:extLst>
          </p:cNvPr>
          <p:cNvSpPr txBox="1"/>
          <p:nvPr/>
        </p:nvSpPr>
        <p:spPr>
          <a:xfrm>
            <a:off x="4842720" y="2785045"/>
            <a:ext cx="4442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3200" dirty="0">
                <a:solidFill>
                  <a:schemeClr val="bg1">
                    <a:lumMod val="75000"/>
                  </a:schemeClr>
                </a:solidFill>
                <a:latin typeface="+mn-lt"/>
                <a:cs typeface="+mn-cs"/>
              </a:rPr>
              <a:t>Γ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A254E-47AE-6D7F-9E9B-B66B68EE7629}"/>
              </a:ext>
            </a:extLst>
          </p:cNvPr>
          <p:cNvSpPr txBox="1"/>
          <p:nvPr/>
        </p:nvSpPr>
        <p:spPr>
          <a:xfrm>
            <a:off x="6036727" y="1183416"/>
            <a:ext cx="29775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100" dirty="0">
                <a:latin typeface="+mn-lt"/>
                <a:cs typeface="+mn-cs"/>
              </a:rPr>
              <a:t>กล่าวอีกนัยหนึ่ง </a:t>
            </a:r>
            <a:r>
              <a:rPr lang="en-US" sz="1100" dirty="0">
                <a:latin typeface="+mn-lt"/>
                <a:cs typeface="+mn-cs"/>
              </a:rPr>
              <a:t>Gamma </a:t>
            </a:r>
            <a:r>
              <a:rPr lang="th-TH" sz="1100" dirty="0">
                <a:latin typeface="+mn-lt"/>
                <a:cs typeface="+mn-cs"/>
              </a:rPr>
              <a:t>คือ 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อัตราการเปลี่ยนแปลงของ </a:t>
            </a:r>
            <a:r>
              <a:rPr lang="en-US" sz="1100" dirty="0">
                <a:latin typeface="+mn-lt"/>
                <a:cs typeface="+mn-cs"/>
              </a:rPr>
              <a:t>Delta </a:t>
            </a:r>
            <a:r>
              <a:rPr lang="th-TH" sz="1100" dirty="0">
                <a:latin typeface="+mn-lt"/>
                <a:cs typeface="+mn-cs"/>
              </a:rPr>
              <a:t>เทียบกับ </a:t>
            </a:r>
            <a:r>
              <a:rPr lang="en-US" sz="1100" dirty="0">
                <a:latin typeface="+mn-lt"/>
                <a:cs typeface="+mn-cs"/>
              </a:rPr>
              <a:t>S</a:t>
            </a:r>
            <a:endParaRPr lang="th-TH" sz="1100" dirty="0">
              <a:latin typeface="+mn-lt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EEAC1-A1E1-2A3C-6FA1-26C37811EF8F}"/>
              </a:ext>
            </a:extLst>
          </p:cNvPr>
          <p:cNvSpPr txBox="1"/>
          <p:nvPr/>
        </p:nvSpPr>
        <p:spPr>
          <a:xfrm>
            <a:off x="6036727" y="2206446"/>
            <a:ext cx="29775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100" dirty="0">
                <a:latin typeface="+mn-lt"/>
                <a:cs typeface="+mn-cs"/>
              </a:rPr>
              <a:t>หาก |</a:t>
            </a:r>
            <a:r>
              <a:rPr lang="el-GR" sz="1100" dirty="0">
                <a:latin typeface="+mn-lt"/>
                <a:cs typeface="+mn-cs"/>
              </a:rPr>
              <a:t>Γ| </a:t>
            </a:r>
            <a:r>
              <a:rPr lang="th-TH" sz="1100" dirty="0">
                <a:latin typeface="+mn-lt"/>
                <a:cs typeface="+mn-cs"/>
              </a:rPr>
              <a:t>มีขนาดใหญ่ หมายความว่า </a:t>
            </a:r>
            <a:r>
              <a:rPr lang="el-GR" sz="1100" dirty="0">
                <a:latin typeface="+mn-lt"/>
                <a:cs typeface="+mn-cs"/>
              </a:rPr>
              <a:t>Δ </a:t>
            </a:r>
            <a:r>
              <a:rPr lang="th-TH" sz="1100" dirty="0">
                <a:latin typeface="+mn-lt"/>
                <a:cs typeface="+mn-cs"/>
              </a:rPr>
              <a:t>จะเปลี่ยนอย่างรวดเร็วโดยมีการเปลี่ยนแปลงเล็กน้อยใน </a:t>
            </a:r>
            <a:r>
              <a:rPr lang="en-US" sz="1100" dirty="0">
                <a:latin typeface="+mn-lt"/>
                <a:cs typeface="+mn-cs"/>
              </a:rPr>
              <a:t>S </a:t>
            </a:r>
            <a:r>
              <a:rPr lang="th-TH" sz="1100" dirty="0">
                <a:latin typeface="+mn-lt"/>
                <a:cs typeface="+mn-cs"/>
              </a:rPr>
              <a:t>ในกรณีนี้อาจจำเป็นต้องปรับสมดุล </a:t>
            </a:r>
            <a:r>
              <a:rPr lang="en-US" sz="1100" dirty="0">
                <a:latin typeface="+mn-lt"/>
                <a:cs typeface="+mn-cs"/>
              </a:rPr>
              <a:t>position investment firm </a:t>
            </a:r>
            <a:r>
              <a:rPr lang="th-TH" sz="1100" dirty="0">
                <a:latin typeface="+mn-lt"/>
                <a:cs typeface="+mn-cs"/>
              </a:rPr>
              <a:t>บ่อยครั้ง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E99B0-FD92-1C43-C8C7-BF174F0F2409}"/>
              </a:ext>
            </a:extLst>
          </p:cNvPr>
          <p:cNvSpPr txBox="1"/>
          <p:nvPr/>
        </p:nvSpPr>
        <p:spPr>
          <a:xfrm>
            <a:off x="6036728" y="3568030"/>
            <a:ext cx="297756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100" dirty="0">
                <a:latin typeface="+mn-lt"/>
                <a:cs typeface="+mn-cs"/>
              </a:rPr>
              <a:t>ถ้า |</a:t>
            </a:r>
            <a:r>
              <a:rPr lang="el-GR" sz="1100" dirty="0">
                <a:latin typeface="+mn-lt"/>
                <a:cs typeface="+mn-cs"/>
              </a:rPr>
              <a:t>Γ| </a:t>
            </a:r>
            <a:r>
              <a:rPr lang="th-TH" sz="1100" dirty="0">
                <a:latin typeface="+mn-lt"/>
                <a:cs typeface="+mn-cs"/>
              </a:rPr>
              <a:t>มีขนาดเล็ก หมายความว่า </a:t>
            </a:r>
            <a:r>
              <a:rPr lang="el-GR" sz="1100" dirty="0">
                <a:latin typeface="+mn-lt"/>
                <a:cs typeface="+mn-cs"/>
              </a:rPr>
              <a:t>Δ 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จะค่อนข้างไม่ไวต่อการเปลี่ยนแปลงใน </a:t>
            </a:r>
            <a:r>
              <a:rPr lang="en-US" sz="1100" dirty="0">
                <a:latin typeface="+mn-lt"/>
                <a:cs typeface="+mn-cs"/>
              </a:rPr>
              <a:t>S </a:t>
            </a:r>
            <a:br>
              <a:rPr lang="th-TH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เพราะฉะนั้นอาจจะไม่จำเป็นต้องปรับสมดุลบ่อยนัก ดังนั้น </a:t>
            </a:r>
            <a:r>
              <a:rPr lang="en-US" sz="1100" dirty="0">
                <a:latin typeface="+mn-lt"/>
                <a:cs typeface="+mn-cs"/>
              </a:rPr>
              <a:t>investment firm </a:t>
            </a:r>
            <a:r>
              <a:rPr lang="th-TH" sz="1100" dirty="0">
                <a:latin typeface="+mn-lt"/>
                <a:cs typeface="+mn-cs"/>
              </a:rPr>
              <a:t>จึงสามารถตรวจสอบ </a:t>
            </a:r>
            <a:r>
              <a:rPr lang="en-US" sz="1100" dirty="0">
                <a:latin typeface="+mn-lt"/>
                <a:cs typeface="+mn-cs"/>
              </a:rPr>
              <a:t>Gamma </a:t>
            </a:r>
            <a:r>
              <a:rPr lang="th-TH" sz="1100" dirty="0">
                <a:latin typeface="+mn-lt"/>
                <a:cs typeface="+mn-cs"/>
              </a:rPr>
              <a:t>เพื่อกำหนดความถี่ในการปรับสมดุล </a:t>
            </a:r>
            <a:r>
              <a:rPr lang="en-US" sz="1100" dirty="0">
                <a:latin typeface="+mn-lt"/>
                <a:cs typeface="+mn-cs"/>
              </a:rPr>
              <a:t>position </a:t>
            </a:r>
            <a:r>
              <a:rPr lang="th-TH" sz="1100" dirty="0">
                <a:latin typeface="+mn-lt"/>
                <a:cs typeface="+mn-cs"/>
              </a:rPr>
              <a:t>ของบริษัท</a:t>
            </a:r>
            <a:endParaRPr lang="en-US" sz="1100" dirty="0">
              <a:latin typeface="+mn-l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B67692-859B-6771-7FD1-34482B803576}"/>
              </a:ext>
            </a:extLst>
          </p:cNvPr>
          <p:cNvSpPr txBox="1"/>
          <p:nvPr/>
        </p:nvSpPr>
        <p:spPr>
          <a:xfrm>
            <a:off x="183751" y="3234685"/>
            <a:ext cx="2732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+mn-lt"/>
                <a:cs typeface="+mn-cs"/>
              </a:rPr>
              <a:t>ในบทที่ 8 </a:t>
            </a:r>
            <a:r>
              <a:rPr lang="en-US" dirty="0">
                <a:latin typeface="+mn-lt"/>
                <a:cs typeface="+mn-cs"/>
              </a:rPr>
              <a:t>“Gamma (</a:t>
            </a:r>
            <a:r>
              <a:rPr lang="el-GR" dirty="0">
                <a:latin typeface="+mn-lt"/>
                <a:cs typeface="+mn-cs"/>
              </a:rPr>
              <a:t>Γ)</a:t>
            </a:r>
            <a:r>
              <a:rPr lang="en-US" dirty="0">
                <a:latin typeface="+mn-lt"/>
                <a:cs typeface="+mn-cs"/>
              </a:rPr>
              <a:t>”</a:t>
            </a:r>
            <a:r>
              <a:rPr lang="th-TH" dirty="0">
                <a:latin typeface="+mn-lt"/>
                <a:cs typeface="+mn-cs"/>
              </a:rPr>
              <a:t> เป็น</a:t>
            </a:r>
            <a:r>
              <a:rPr lang="en-US" dirty="0">
                <a:latin typeface="+mn-lt"/>
                <a:cs typeface="+mn-cs"/>
              </a:rPr>
              <a:t> </a:t>
            </a:r>
            <a:endParaRPr lang="th-TH" dirty="0">
              <a:latin typeface="+mn-lt"/>
              <a:cs typeface="+mn-cs"/>
            </a:endParaRPr>
          </a:p>
          <a:p>
            <a:r>
              <a:rPr lang="en-US" dirty="0">
                <a:latin typeface="+mn-lt"/>
                <a:cs typeface="+mn-cs"/>
              </a:rPr>
              <a:t>Second partial derivative </a:t>
            </a:r>
            <a:endParaRPr lang="th-TH" dirty="0">
              <a:latin typeface="+mn-lt"/>
              <a:cs typeface="+mn-cs"/>
            </a:endParaRPr>
          </a:p>
          <a:p>
            <a:r>
              <a:rPr lang="th-TH" dirty="0">
                <a:latin typeface="+mn-lt"/>
                <a:cs typeface="+mn-cs"/>
              </a:rPr>
              <a:t>ของ </a:t>
            </a:r>
            <a:r>
              <a:rPr lang="en-US" dirty="0">
                <a:latin typeface="+mn-lt"/>
                <a:cs typeface="+mn-cs"/>
              </a:rPr>
              <a:t>Portfolio</a:t>
            </a:r>
            <a:r>
              <a:rPr lang="th-TH" dirty="0">
                <a:latin typeface="+mn-lt"/>
                <a:cs typeface="+mn-cs"/>
              </a:rPr>
              <a:t> ที่เกี่ยวข้องกับ</a:t>
            </a:r>
          </a:p>
          <a:p>
            <a:r>
              <a:rPr lang="th-TH" dirty="0">
                <a:latin typeface="+mn-lt"/>
                <a:cs typeface="+mn-cs"/>
              </a:rPr>
              <a:t>มูลค่าของหลักทรัพย์อ้างอิง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FA58D0-6A5C-B74B-4D7D-EFF4774EFC7E}"/>
              </a:ext>
            </a:extLst>
          </p:cNvPr>
          <p:cNvSpPr txBox="1"/>
          <p:nvPr/>
        </p:nvSpPr>
        <p:spPr>
          <a:xfrm>
            <a:off x="185973" y="1550862"/>
            <a:ext cx="24832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cs typeface="+mn-cs"/>
              </a:rPr>
              <a:t>การปรับสมดุลพอร์ตโฟลิโอ</a:t>
            </a:r>
            <a:br>
              <a:rPr lang="th-TH" dirty="0">
                <a:cs typeface="+mn-cs"/>
              </a:rPr>
            </a:br>
            <a:r>
              <a:rPr lang="th-TH" dirty="0">
                <a:cs typeface="+mn-cs"/>
              </a:rPr>
              <a:t>อาจเกิดขึ้นไม่มากก็น้อยกว่า</a:t>
            </a:r>
            <a:br>
              <a:rPr lang="th-TH" dirty="0">
                <a:cs typeface="+mn-cs"/>
              </a:rPr>
            </a:br>
            <a:r>
              <a:rPr lang="th-TH" dirty="0">
                <a:cs typeface="+mn-cs"/>
              </a:rPr>
              <a:t>รายสัปดาห์อย่างที่เคยทำใน </a:t>
            </a:r>
            <a:br>
              <a:rPr lang="th-TH" dirty="0">
                <a:cs typeface="+mn-cs"/>
              </a:rPr>
            </a:br>
            <a:r>
              <a:rPr lang="th-TH" dirty="0">
                <a:cs typeface="+mn-cs"/>
              </a:rPr>
              <a:t>2 ตัวอย่างที่กล่าวถึงก่อนหน้านี้ </a:t>
            </a:r>
            <a:endParaRPr lang="en-US" dirty="0"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740A5E-7E15-E33D-9CE6-7E50AC3BDF6D}"/>
              </a:ext>
            </a:extLst>
          </p:cNvPr>
          <p:cNvSpPr txBox="1"/>
          <p:nvPr/>
        </p:nvSpPr>
        <p:spPr>
          <a:xfrm>
            <a:off x="183751" y="1128174"/>
            <a:ext cx="2124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0475E"/>
                </a:solidFill>
                <a:latin typeface="+mj-lt"/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4B25C1-544B-AD45-14A0-42A6D57B9BCB}"/>
              </a:ext>
            </a:extLst>
          </p:cNvPr>
          <p:cNvSpPr txBox="1"/>
          <p:nvPr/>
        </p:nvSpPr>
        <p:spPr>
          <a:xfrm>
            <a:off x="171604" y="2767989"/>
            <a:ext cx="23199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2A365"/>
                </a:solidFill>
                <a:latin typeface="+mj-lt"/>
              </a:rPr>
              <a:t>GAMMA </a:t>
            </a:r>
            <a:r>
              <a:rPr lang="el-GR" sz="3000" dirty="0">
                <a:solidFill>
                  <a:srgbClr val="F2A365"/>
                </a:solidFill>
                <a:latin typeface="+mj-lt"/>
              </a:rPr>
              <a:t>(Γ)</a:t>
            </a:r>
            <a:endParaRPr lang="en-US" sz="3000" dirty="0">
              <a:solidFill>
                <a:srgbClr val="F2A365"/>
              </a:solidFill>
              <a:latin typeface="+mj-l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9EA17A9-3923-8FCB-06D1-DB77F70EFC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475EC52-46E6-5379-80C8-39DCFD7D54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4B91C8F-A306-2529-A924-95BE9FF1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1" b="13074"/>
          <a:stretch/>
        </p:blipFill>
        <p:spPr>
          <a:xfrm>
            <a:off x="6839164" y="2981327"/>
            <a:ext cx="2304836" cy="2162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8338-0271-BE4F-C061-BEF5D8160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4" t="32490"/>
          <a:stretch/>
        </p:blipFill>
        <p:spPr>
          <a:xfrm>
            <a:off x="0" y="-1"/>
            <a:ext cx="3046232" cy="33214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F84FF0-434B-DDCD-E8B3-0986BA26A1D4}"/>
              </a:ext>
            </a:extLst>
          </p:cNvPr>
          <p:cNvGrpSpPr/>
          <p:nvPr/>
        </p:nvGrpSpPr>
        <p:grpSpPr>
          <a:xfrm>
            <a:off x="3653233" y="3707180"/>
            <a:ext cx="1621631" cy="302752"/>
            <a:chOff x="3599375" y="3774839"/>
            <a:chExt cx="1621631" cy="302752"/>
          </a:xfrm>
          <a:solidFill>
            <a:srgbClr val="F2A365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2F9731-B0FC-4706-9E67-202F61A914FF}"/>
                </a:ext>
              </a:extLst>
            </p:cNvPr>
            <p:cNvSpPr/>
            <p:nvPr/>
          </p:nvSpPr>
          <p:spPr>
            <a:xfrm>
              <a:off x="3599375" y="3801310"/>
              <a:ext cx="1478907" cy="276281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3DC809-06A1-40CF-AA17-0E8089FE7962}"/>
                </a:ext>
              </a:extLst>
            </p:cNvPr>
            <p:cNvSpPr/>
            <p:nvPr/>
          </p:nvSpPr>
          <p:spPr>
            <a:xfrm>
              <a:off x="4917017" y="3774839"/>
              <a:ext cx="303989" cy="248150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26123-B275-4164-EF7F-F8EDF8203E50}"/>
              </a:ext>
            </a:extLst>
          </p:cNvPr>
          <p:cNvSpPr txBox="1"/>
          <p:nvPr/>
        </p:nvSpPr>
        <p:spPr>
          <a:xfrm>
            <a:off x="1917640" y="2260630"/>
            <a:ext cx="5308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Delta Neutral 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Portfolios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2A564-1996-3365-6DE8-1E0A7890E2E3}"/>
              </a:ext>
            </a:extLst>
          </p:cNvPr>
          <p:cNvSpPr txBox="1"/>
          <p:nvPr/>
        </p:nvSpPr>
        <p:spPr>
          <a:xfrm>
            <a:off x="3798772" y="1263729"/>
            <a:ext cx="1405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2A36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Prompt" panose="00000500000000000000" pitchFamily="2" charset="-34"/>
              </a:rPr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65BBE24-D0CC-4CA0-C4A5-305E192B1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9" b="55656"/>
          <a:stretch/>
        </p:blipFill>
        <p:spPr>
          <a:xfrm>
            <a:off x="-460930" y="5024442"/>
            <a:ext cx="718659" cy="4159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5205C1-5ECD-897E-3B67-4D4BC296F0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039" r="36404"/>
          <a:stretch/>
        </p:blipFill>
        <p:spPr>
          <a:xfrm>
            <a:off x="9144000" y="-385999"/>
            <a:ext cx="494838" cy="3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8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8C38BC6-FC65-BB8A-C55D-A59FCF3E945D}"/>
              </a:ext>
            </a:extLst>
          </p:cNvPr>
          <p:cNvSpPr txBox="1"/>
          <p:nvPr/>
        </p:nvSpPr>
        <p:spPr>
          <a:xfrm>
            <a:off x="682162" y="398599"/>
            <a:ext cx="4962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+mn-lt"/>
                <a:cs typeface="+mn-cs"/>
              </a:rPr>
              <a:t>สมมติว่าพอร์ตโฟลิโอประกอบด้วยการผสมผสานเชิงเส้นตรง</a:t>
            </a:r>
          </a:p>
          <a:p>
            <a:pPr algn="ctr"/>
            <a:r>
              <a:rPr lang="th-TH" dirty="0">
                <a:latin typeface="+mn-lt"/>
                <a:cs typeface="+mn-cs"/>
              </a:rPr>
              <a:t>(สร้าง </a:t>
            </a:r>
            <a:r>
              <a:rPr lang="en-US" dirty="0">
                <a:latin typeface="+mn-lt"/>
                <a:cs typeface="+mn-cs"/>
              </a:rPr>
              <a:t>portfolio </a:t>
            </a:r>
            <a:r>
              <a:rPr lang="th-TH" dirty="0">
                <a:latin typeface="+mn-lt"/>
                <a:cs typeface="+mn-cs"/>
              </a:rPr>
              <a:t>ตามวิธีที่เหมาะสมจาก </a:t>
            </a:r>
            <a:r>
              <a:rPr lang="en-US" dirty="0">
                <a:latin typeface="+mn-lt"/>
                <a:cs typeface="+mn-cs"/>
              </a:rPr>
              <a:t>Sec. Delta Hedging)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359C60-3B0A-2CBA-36E7-8557E137C480}"/>
              </a:ext>
            </a:extLst>
          </p:cNvPr>
          <p:cNvGrpSpPr/>
          <p:nvPr/>
        </p:nvGrpSpPr>
        <p:grpSpPr>
          <a:xfrm>
            <a:off x="1156611" y="957902"/>
            <a:ext cx="3899655" cy="1127232"/>
            <a:chOff x="2425302" y="1121353"/>
            <a:chExt cx="3899655" cy="11272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8ADC9B-D378-B85E-10E0-3095BE918576}"/>
                </a:ext>
              </a:extLst>
            </p:cNvPr>
            <p:cNvSpPr txBox="1"/>
            <p:nvPr/>
          </p:nvSpPr>
          <p:spPr>
            <a:xfrm>
              <a:off x="2425302" y="1121353"/>
              <a:ext cx="3641290" cy="1127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dirty="0">
                  <a:solidFill>
                    <a:srgbClr val="30475E"/>
                  </a:solidFill>
                  <a:latin typeface="+mj-lt"/>
                  <a:cs typeface="+mn-cs"/>
                </a:rPr>
                <a:t>Portfolio</a:t>
              </a:r>
            </a:p>
            <a:p>
              <a:pPr algn="r">
                <a:lnSpc>
                  <a:spcPct val="150000"/>
                </a:lnSpc>
              </a:pPr>
              <a:r>
                <a:rPr lang="en-US" dirty="0">
                  <a:latin typeface="+mn-lt"/>
                  <a:cs typeface="+mn-cs"/>
                </a:rPr>
                <a:t>Short position in European call option</a:t>
              </a:r>
            </a:p>
            <a:p>
              <a:pPr algn="r">
                <a:lnSpc>
                  <a:spcPct val="150000"/>
                </a:lnSpc>
              </a:pPr>
              <a:r>
                <a:rPr lang="en-US" dirty="0">
                  <a:latin typeface="+mn-lt"/>
                  <a:cs typeface="+mn-cs"/>
                </a:rPr>
                <a:t>Long position in Security </a:t>
              </a:r>
              <a:endParaRPr lang="th-TH" dirty="0">
                <a:latin typeface="+mn-lt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7D44E0-AC9F-1094-355D-3C06FBA54313}"/>
                </a:ext>
              </a:extLst>
            </p:cNvPr>
            <p:cNvSpPr txBox="1"/>
            <p:nvPr/>
          </p:nvSpPr>
          <p:spPr>
            <a:xfrm>
              <a:off x="5881567" y="1644573"/>
              <a:ext cx="4433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solidFill>
                    <a:srgbClr val="30475E"/>
                  </a:solidFill>
                  <a:latin typeface="+mn-lt"/>
                  <a:cs typeface="+mn-cs"/>
                </a:rPr>
                <a:t>+</a:t>
              </a:r>
              <a:endParaRPr lang="en-US" sz="3200" dirty="0">
                <a:solidFill>
                  <a:srgbClr val="30475E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A54C6A2-9ABE-6007-25B9-09EDD4276EF9}"/>
              </a:ext>
            </a:extLst>
          </p:cNvPr>
          <p:cNvSpPr txBox="1"/>
          <p:nvPr/>
        </p:nvSpPr>
        <p:spPr>
          <a:xfrm>
            <a:off x="1295379" y="2352221"/>
            <a:ext cx="36412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n-lt"/>
                <a:cs typeface="+mn-cs"/>
              </a:rPr>
              <a:t>Result : </a:t>
            </a:r>
            <a:r>
              <a:rPr lang="th-TH" dirty="0">
                <a:latin typeface="+mn-lt"/>
                <a:cs typeface="+mn-cs"/>
              </a:rPr>
              <a:t>ได้มูลค่าสุทธิของ </a:t>
            </a:r>
            <a:r>
              <a:rPr lang="en-US" dirty="0">
                <a:latin typeface="+mn-lt"/>
                <a:cs typeface="+mn-cs"/>
              </a:rPr>
              <a:t>Portfolio (P) </a:t>
            </a:r>
            <a:r>
              <a:rPr lang="th-TH" dirty="0">
                <a:latin typeface="+mn-lt"/>
                <a:cs typeface="+mn-cs"/>
              </a:rPr>
              <a:t>คือ</a:t>
            </a:r>
            <a:endParaRPr lang="en-US" dirty="0">
              <a:latin typeface="+mn-l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092CEF-AD90-A779-86D2-1C9A4A07181A}"/>
                  </a:ext>
                </a:extLst>
              </p:cNvPr>
              <p:cNvSpPr txBox="1"/>
              <p:nvPr/>
            </p:nvSpPr>
            <p:spPr>
              <a:xfrm>
                <a:off x="972839" y="2739375"/>
                <a:ext cx="4267199" cy="715587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latin typeface="+mn-lt"/>
                  </a:rPr>
                  <a:t>	</a:t>
                </a:r>
                <a:r>
                  <a:rPr lang="en-US" sz="1800" dirty="0">
                    <a:latin typeface="+mn-lt"/>
                  </a:rPr>
                  <a:t>(9.1)</a:t>
                </a:r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E092CEF-AD90-A779-86D2-1C9A4A071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839" y="2739375"/>
                <a:ext cx="4267199" cy="715587"/>
              </a:xfrm>
              <a:prstGeom prst="roundRect">
                <a:avLst/>
              </a:prstGeom>
              <a:blipFill>
                <a:blip r:embed="rId3"/>
                <a:stretch>
                  <a:fillRect l="-1479" t="-154237" b="-210169"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49425E-5A4E-75EB-3EDB-4B4F985FB7AA}"/>
              </a:ext>
            </a:extLst>
          </p:cNvPr>
          <p:cNvCxnSpPr>
            <a:cxnSpLocks/>
          </p:cNvCxnSpPr>
          <p:nvPr/>
        </p:nvCxnSpPr>
        <p:spPr>
          <a:xfrm>
            <a:off x="1295379" y="2205200"/>
            <a:ext cx="3641291" cy="0"/>
          </a:xfrm>
          <a:prstGeom prst="line">
            <a:avLst/>
          </a:prstGeom>
          <a:ln w="38100">
            <a:solidFill>
              <a:srgbClr val="F2A3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0126698B-41EF-7A23-DDD3-BC85DA10F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DC20522-3376-C784-E294-DAC61E9329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3489A94-1E1F-B552-2E59-B8C1D5925E77}"/>
              </a:ext>
            </a:extLst>
          </p:cNvPr>
          <p:cNvSpPr/>
          <p:nvPr/>
        </p:nvSpPr>
        <p:spPr>
          <a:xfrm>
            <a:off x="1716161" y="3650677"/>
            <a:ext cx="1220372" cy="1334273"/>
          </a:xfrm>
          <a:prstGeom prst="round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+mj-lt"/>
              </a:rPr>
              <a:t>SHORT</a:t>
            </a:r>
          </a:p>
          <a:p>
            <a:pPr algn="ctr"/>
            <a:r>
              <a:rPr lang="en-US" dirty="0">
                <a:latin typeface="+mj-lt"/>
              </a:rPr>
              <a:t>CALL</a:t>
            </a:r>
          </a:p>
          <a:p>
            <a:pPr algn="ctr"/>
            <a:r>
              <a:rPr lang="en-US" sz="2800" dirty="0">
                <a:latin typeface="+mj-lt"/>
              </a:rPr>
              <a:t>▼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5EDA85-C6F7-785B-F00F-D90A86D41B81}"/>
              </a:ext>
            </a:extLst>
          </p:cNvPr>
          <p:cNvSpPr/>
          <p:nvPr/>
        </p:nvSpPr>
        <p:spPr>
          <a:xfrm>
            <a:off x="3218503" y="3650677"/>
            <a:ext cx="1220372" cy="1334273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+mj-lt"/>
              </a:rPr>
              <a:t>▲</a:t>
            </a:r>
          </a:p>
          <a:p>
            <a:pPr algn="ctr"/>
            <a:r>
              <a:rPr lang="en-US" sz="1800" dirty="0">
                <a:latin typeface="+mj-lt"/>
              </a:rPr>
              <a:t>LONG</a:t>
            </a:r>
          </a:p>
          <a:p>
            <a:pPr algn="ctr"/>
            <a:r>
              <a:rPr lang="en-US" dirty="0">
                <a:latin typeface="+mj-lt"/>
              </a:rPr>
              <a:t>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2AEC5-EB21-11D1-2037-8E79FD1C38B8}"/>
              </a:ext>
            </a:extLst>
          </p:cNvPr>
          <p:cNvSpPr/>
          <p:nvPr/>
        </p:nvSpPr>
        <p:spPr>
          <a:xfrm>
            <a:off x="6420463" y="0"/>
            <a:ext cx="2524947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CAFDA-B254-8988-ED67-CAAF5C0705C6}"/>
              </a:ext>
            </a:extLst>
          </p:cNvPr>
          <p:cNvSpPr/>
          <p:nvPr/>
        </p:nvSpPr>
        <p:spPr>
          <a:xfrm>
            <a:off x="6213070" y="1752867"/>
            <a:ext cx="2939732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34C9A-5EF1-8B38-835A-1BCD9AFAEB62}"/>
              </a:ext>
            </a:extLst>
          </p:cNvPr>
          <p:cNvSpPr/>
          <p:nvPr/>
        </p:nvSpPr>
        <p:spPr>
          <a:xfrm>
            <a:off x="-8801" y="1720702"/>
            <a:ext cx="112220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E67F1-A58E-3CAB-3952-3EA8437BE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5554" y="2030445"/>
            <a:ext cx="1146937" cy="1146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54A6CB-B9F9-A45E-6DB6-E0CC1E174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467" y="3725762"/>
            <a:ext cx="1146937" cy="1146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DAB774-92AF-0DC7-322F-B391E8BE8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9466" y="5421078"/>
            <a:ext cx="1146937" cy="114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12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0126698B-41EF-7A23-DDD3-BC85DA10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DC20522-3376-C784-E294-DAC61E9329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2AEC5-EB21-11D1-2037-8E79FD1C38B8}"/>
              </a:ext>
            </a:extLst>
          </p:cNvPr>
          <p:cNvSpPr/>
          <p:nvPr/>
        </p:nvSpPr>
        <p:spPr>
          <a:xfrm>
            <a:off x="6420463" y="0"/>
            <a:ext cx="2524947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CAFDA-B254-8988-ED67-CAAF5C0705C6}"/>
              </a:ext>
            </a:extLst>
          </p:cNvPr>
          <p:cNvSpPr/>
          <p:nvPr/>
        </p:nvSpPr>
        <p:spPr>
          <a:xfrm>
            <a:off x="6213070" y="1752867"/>
            <a:ext cx="2939732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034C9A-5EF1-8B38-835A-1BCD9AFAEB62}"/>
              </a:ext>
            </a:extLst>
          </p:cNvPr>
          <p:cNvSpPr/>
          <p:nvPr/>
        </p:nvSpPr>
        <p:spPr>
          <a:xfrm>
            <a:off x="-8801" y="1720702"/>
            <a:ext cx="112220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3FDD1C-7EC5-FE42-6994-B816FF75E3A6}"/>
                  </a:ext>
                </a:extLst>
              </p:cNvPr>
              <p:cNvSpPr txBox="1"/>
              <p:nvPr/>
            </p:nvSpPr>
            <p:spPr>
              <a:xfrm>
                <a:off x="1138430" y="581659"/>
                <a:ext cx="3749042" cy="596405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th-TH" sz="1600" dirty="0">
                    <a:latin typeface="+mn-lt"/>
                  </a:rPr>
                  <a:t>        </a:t>
                </a:r>
                <a:r>
                  <a:rPr lang="en-US" sz="1600" dirty="0">
                    <a:latin typeface="+mn-lt"/>
                  </a:rPr>
                  <a:t>(9.1)</a:t>
                </a:r>
                <a:endParaRPr 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3FDD1C-7EC5-FE42-6994-B816FF75E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30" y="581659"/>
                <a:ext cx="3749042" cy="596405"/>
              </a:xfrm>
              <a:prstGeom prst="roundRect">
                <a:avLst/>
              </a:prstGeom>
              <a:blipFill>
                <a:blip r:embed="rId5"/>
                <a:stretch>
                  <a:fillRect l="-1684" t="-157143" r="-673" b="-218367"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DED9BA-DDBD-F955-BE1A-B68627902AC4}"/>
                  </a:ext>
                </a:extLst>
              </p:cNvPr>
              <p:cNvSpPr txBox="1"/>
              <p:nvPr/>
            </p:nvSpPr>
            <p:spPr>
              <a:xfrm>
                <a:off x="1429017" y="3508524"/>
                <a:ext cx="3161290" cy="676853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DED9BA-DDBD-F955-BE1A-B68627902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17" y="3508524"/>
                <a:ext cx="3161290" cy="676853"/>
              </a:xfrm>
              <a:prstGeom prst="roundRect">
                <a:avLst/>
              </a:prstGeom>
              <a:blipFill>
                <a:blip r:embed="rId6"/>
                <a:stretch>
                  <a:fillRect t="-174545" b="-238182"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6C609BD-A015-5D2E-F8C9-E73B994F6111}"/>
              </a:ext>
            </a:extLst>
          </p:cNvPr>
          <p:cNvSpPr txBox="1"/>
          <p:nvPr/>
        </p:nvSpPr>
        <p:spPr>
          <a:xfrm>
            <a:off x="801516" y="2471533"/>
            <a:ext cx="4137659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อนุพันธ์ย่อยของ</a:t>
            </a:r>
            <a: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Portfolio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ทั้งหมด</a:t>
            </a:r>
            <a: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เทียบ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แสดงถึง</a:t>
            </a:r>
            <a:b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ความไวของมูลค่าของ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 Portfolio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ต่อการเปลี่ยนแปลงใน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 </a:t>
            </a:r>
            <a:endParaRPr lang="th-TH" sz="1200" dirty="0">
              <a:solidFill>
                <a:schemeClr val="tx1"/>
              </a:solidFill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171450" marR="0" indent="-1714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การแยกความแตกต่างทั้งสองด้านของสมการที่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9.1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เทียบกับ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S </a:t>
            </a:r>
            <a: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ได้ผลลัพธ์ดังนี้</a:t>
            </a:r>
            <a:endParaRPr lang="en-US" sz="1200" dirty="0">
              <a:solidFill>
                <a:schemeClr val="tx1"/>
              </a:solidFill>
              <a:latin typeface="+mn-lt"/>
              <a:ea typeface="TH Sarabun New" panose="020B0500040200020003" pitchFamily="34" charset="-34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F4EB34-A310-B7FD-592B-A39D85E5A551}"/>
              </a:ext>
            </a:extLst>
          </p:cNvPr>
          <p:cNvSpPr txBox="1"/>
          <p:nvPr/>
        </p:nvSpPr>
        <p:spPr>
          <a:xfrm>
            <a:off x="80897" y="4359605"/>
            <a:ext cx="5857530" cy="68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ผลลัพธ์ดังกล่าวจะเท่ากับศูนย์เมื่อ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 = S</a:t>
            </a:r>
            <a:r>
              <a:rPr lang="th-TH" sz="1200" baseline="-250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0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(เช่น ขณะที่มีการป้องกันความเสี่ยงเกิดขึ้น) </a:t>
            </a:r>
            <a:b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และจะมีค่าเข้าใกล้ศูนย์มากขึ้นเมื่อค่า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เข้าใกล้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</a:t>
            </a:r>
            <a:r>
              <a:rPr lang="th-TH" sz="1200" baseline="-250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0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ด้วยเหตุนี้พอร์ต</a:t>
            </a:r>
            <a:r>
              <a:rPr lang="th-TH" sz="1200" dirty="0" err="1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โฟลิ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โอที่มีการป้องกัน</a:t>
            </a:r>
            <a:br>
              <a:rPr lang="en-US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ความเสี่ยงโดยใช้การป้องกันความเสี่ยงแบบ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Delta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บางครั้งจึงเรียกว่า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Delta neutral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.</a:t>
            </a:r>
            <a:endParaRPr lang="en-US" sz="1200" dirty="0">
              <a:solidFill>
                <a:schemeClr val="tx1"/>
              </a:solidFill>
              <a:effectLst/>
              <a:latin typeface="+mn-lt"/>
              <a:ea typeface="TH Sarabun New" panose="020B0500040200020003" pitchFamily="34" charset="-34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D1633E-875D-E0BD-34D5-D47DB8256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5554" y="336561"/>
            <a:ext cx="1146937" cy="11469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59AB08-C6CA-567A-6BFC-06CB22BC34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9467" y="2031878"/>
            <a:ext cx="1146937" cy="11469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193B9CD-8EC7-930F-C70C-766B07F8A3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466" y="3727194"/>
            <a:ext cx="1146937" cy="11469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5BC004-D6F8-6A37-1F11-6B851CEB3A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2418" y="5412869"/>
            <a:ext cx="1143985" cy="11439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34939D-A374-BBB4-63A1-74F3AC4B61D9}"/>
              </a:ext>
            </a:extLst>
          </p:cNvPr>
          <p:cNvSpPr txBox="1"/>
          <p:nvPr/>
        </p:nvSpPr>
        <p:spPr>
          <a:xfrm>
            <a:off x="798391" y="1340707"/>
            <a:ext cx="4572000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</a:t>
            </a:r>
            <a:r>
              <a:rPr lang="th-TH" sz="1200" baseline="-250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0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คือราคาของหลักทรัพย์ ณ เวลาที่มีการป้องกันความเสี่ยงเกิดขึ้</a:t>
            </a:r>
            <a: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  <a:t>น</a:t>
            </a:r>
            <a:endParaRPr lang="en-US" sz="1200" dirty="0">
              <a:solidFill>
                <a:schemeClr val="tx1"/>
              </a:solidFill>
              <a:effectLst/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171450" marR="0" indent="-17145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โดยขนาดของ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P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จะเป็นไปตามสมการของ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Black-Scholes </a:t>
            </a:r>
            <a:b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โดยที่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C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และ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S 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มีการทำแยกกันและสมการนี้เป็นเส้นตรง </a:t>
            </a:r>
            <a:br>
              <a:rPr lang="th-TH" sz="1200" dirty="0">
                <a:solidFill>
                  <a:schemeClr val="tx1"/>
                </a:solidFill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ดังนั้นจึงสมเหตุสมผลที่จะพิจารณา </a:t>
            </a:r>
            <a:r>
              <a:rPr lang="en-US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Delta</a:t>
            </a:r>
            <a:r>
              <a:rPr lang="th-TH" sz="1200" dirty="0">
                <a:solidFill>
                  <a:schemeClr val="tx1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 สำหรับพอร์ตโฟลิโอ </a:t>
            </a:r>
          </a:p>
        </p:txBody>
      </p:sp>
    </p:spTree>
    <p:extLst>
      <p:ext uri="{BB962C8B-B14F-4D97-AF65-F5344CB8AC3E}">
        <p14:creationId xmlns:p14="http://schemas.microsoft.com/office/powerpoint/2010/main" val="289754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1740B0-87C0-3615-C32F-95FCF323B9DD}"/>
              </a:ext>
            </a:extLst>
          </p:cNvPr>
          <p:cNvSpPr/>
          <p:nvPr/>
        </p:nvSpPr>
        <p:spPr>
          <a:xfrm>
            <a:off x="6420463" y="0"/>
            <a:ext cx="2524947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C27D66-174E-5C8E-0A60-9A4280EE7720}"/>
              </a:ext>
            </a:extLst>
          </p:cNvPr>
          <p:cNvSpPr/>
          <p:nvPr/>
        </p:nvSpPr>
        <p:spPr>
          <a:xfrm>
            <a:off x="6213070" y="1752867"/>
            <a:ext cx="2939732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84DF98-A83F-4990-15F7-5715617F5E11}"/>
              </a:ext>
            </a:extLst>
          </p:cNvPr>
          <p:cNvSpPr/>
          <p:nvPr/>
        </p:nvSpPr>
        <p:spPr>
          <a:xfrm>
            <a:off x="-8801" y="1720702"/>
            <a:ext cx="112220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914E3-DF2E-EFB0-2402-75BE355D1F1F}"/>
              </a:ext>
            </a:extLst>
          </p:cNvPr>
          <p:cNvSpPr txBox="1"/>
          <p:nvPr/>
        </p:nvSpPr>
        <p:spPr>
          <a:xfrm>
            <a:off x="814620" y="3045752"/>
            <a:ext cx="480454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+mn-lt"/>
                <a:cs typeface="+mn-cs"/>
              </a:rPr>
              <a:t>Terms </a:t>
            </a:r>
            <a:r>
              <a:rPr lang="th-TH" dirty="0">
                <a:latin typeface="+mn-lt"/>
                <a:cs typeface="+mn-cs"/>
              </a:rPr>
              <a:t>ที่ถูกละเว้นทั้งหมดในอนุกรมเท</a:t>
            </a:r>
            <a:r>
              <a:rPr lang="th-TH" dirty="0" err="1">
                <a:latin typeface="+mn-lt"/>
                <a:cs typeface="+mn-cs"/>
              </a:rPr>
              <a:t>ย์เล</a:t>
            </a:r>
            <a:r>
              <a:rPr lang="th-TH" dirty="0">
                <a:latin typeface="+mn-lt"/>
                <a:cs typeface="+mn-cs"/>
              </a:rPr>
              <a:t>อร</a:t>
            </a:r>
            <a:r>
              <a:rPr lang="th-TH" dirty="0" err="1">
                <a:latin typeface="+mn-lt"/>
                <a:cs typeface="+mn-cs"/>
              </a:rPr>
              <a:t>์</a:t>
            </a:r>
            <a:br>
              <a:rPr lang="en-US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เกี่ยวข้องกับยกกำลังของ </a:t>
            </a:r>
            <a:r>
              <a:rPr lang="el-GR" dirty="0">
                <a:latin typeface="+mn-lt"/>
                <a:cs typeface="+mn-cs"/>
              </a:rPr>
              <a:t>δ</a:t>
            </a:r>
            <a:r>
              <a:rPr lang="en-US" dirty="0">
                <a:latin typeface="+mn-lt"/>
                <a:cs typeface="+mn-cs"/>
              </a:rPr>
              <a:t>t </a:t>
            </a:r>
            <a:r>
              <a:rPr lang="th-TH" dirty="0">
                <a:latin typeface="+mn-lt"/>
                <a:cs typeface="+mn-cs"/>
              </a:rPr>
              <a:t>ที่มากกว่า 1</a:t>
            </a:r>
            <a:endParaRPr lang="en-US" dirty="0">
              <a:latin typeface="+mn-lt"/>
              <a:cs typeface="+mn-cs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th-TH" dirty="0">
                <a:latin typeface="+mn-lt"/>
                <a:cs typeface="+mn-cs"/>
              </a:rPr>
              <a:t>เทอมของ </a:t>
            </a:r>
            <a:r>
              <a:rPr lang="en-US" dirty="0">
                <a:latin typeface="+mn-lt"/>
                <a:cs typeface="+mn-cs"/>
              </a:rPr>
              <a:t>Gamma </a:t>
            </a:r>
            <a:r>
              <a:rPr lang="th-TH" dirty="0">
                <a:latin typeface="+mn-lt"/>
                <a:cs typeface="+mn-cs"/>
              </a:rPr>
              <a:t>จะยังคงอยู่เนื่องจากตัวแปรสุ่ม โดยการสุ่ม </a:t>
            </a:r>
            <a:r>
              <a:rPr lang="en-US" dirty="0">
                <a:latin typeface="+mn-lt"/>
                <a:cs typeface="+mn-cs"/>
              </a:rPr>
              <a:t>S </a:t>
            </a:r>
            <a:r>
              <a:rPr lang="th-TH" dirty="0">
                <a:latin typeface="+mn-lt"/>
                <a:cs typeface="+mn-cs"/>
              </a:rPr>
              <a:t>เป็นไปตามกระบวนการสุ่มที่ขึ้นอยู่กับ √</a:t>
            </a:r>
            <a:r>
              <a:rPr lang="el-GR" dirty="0">
                <a:latin typeface="+mn-lt"/>
                <a:cs typeface="+mn-cs"/>
              </a:rPr>
              <a:t>δ</a:t>
            </a:r>
            <a:r>
              <a:rPr lang="en-US" dirty="0">
                <a:latin typeface="+mn-lt"/>
                <a:cs typeface="+mn-cs"/>
              </a:rPr>
              <a:t>t </a:t>
            </a:r>
            <a:br>
              <a:rPr lang="th-TH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ดูสมการที่ (5.38) หากพอร์ตโฟลิโอได้รับการป้องกันความเสี่ยงโดยใช้การป้องกันด้วย </a:t>
            </a:r>
            <a:r>
              <a:rPr lang="en-US" dirty="0">
                <a:latin typeface="+mn-lt"/>
                <a:cs typeface="+mn-cs"/>
              </a:rPr>
              <a:t>delta </a:t>
            </a:r>
            <a:r>
              <a:rPr lang="th-TH" dirty="0">
                <a:latin typeface="+mn-lt"/>
                <a:cs typeface="+mn-cs"/>
              </a:rPr>
              <a:t>ดังนั้น </a:t>
            </a:r>
            <a:r>
              <a:rPr lang="el-GR" dirty="0">
                <a:latin typeface="+mn-lt"/>
                <a:cs typeface="+mn-cs"/>
              </a:rPr>
              <a:t>Δ </a:t>
            </a:r>
            <a:r>
              <a:rPr lang="th-TH" dirty="0">
                <a:latin typeface="+mn-lt"/>
                <a:cs typeface="+mn-cs"/>
              </a:rPr>
              <a:t>ของพอร์ตโฟลิโอจะเท่ากับศูนย์</a:t>
            </a:r>
            <a:endParaRPr lang="en-US" dirty="0">
              <a:latin typeface="+mn-lt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A017A1-D884-EFBC-D9A9-9EC6E881E1EE}"/>
              </a:ext>
            </a:extLst>
          </p:cNvPr>
          <p:cNvSpPr txBox="1"/>
          <p:nvPr/>
        </p:nvSpPr>
        <p:spPr>
          <a:xfrm>
            <a:off x="502268" y="712753"/>
            <a:ext cx="54292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+mn-lt"/>
                <a:cs typeface="+mn-cs"/>
              </a:rPr>
              <a:t>สมมติว่าอัตราดอกเบี้ยไร้ความเสี่ยงคงที่และความผันผวนขอหลักทรัพย์</a:t>
            </a:r>
            <a:br>
              <a:rPr lang="th-TH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ไม่มีการเปลี่ยนแปลง ดังนั้นจะใช้ </a:t>
            </a:r>
            <a:r>
              <a:rPr lang="en-US" dirty="0">
                <a:latin typeface="+mn-lt"/>
                <a:cs typeface="+mn-cs"/>
              </a:rPr>
              <a:t>Taylor series expansion </a:t>
            </a:r>
            <a:br>
              <a:rPr lang="th-TH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เพื่อหามูลค่าของพอร์ตโฟลิโอในแง่ของ </a:t>
            </a:r>
            <a:r>
              <a:rPr lang="en-US" dirty="0">
                <a:latin typeface="+mn-lt"/>
                <a:cs typeface="+mn-cs"/>
              </a:rPr>
              <a:t>t </a:t>
            </a:r>
            <a:r>
              <a:rPr lang="th-TH" dirty="0">
                <a:latin typeface="+mn-lt"/>
                <a:cs typeface="+mn-cs"/>
              </a:rPr>
              <a:t>และ </a:t>
            </a:r>
            <a:r>
              <a:rPr lang="en-US" dirty="0">
                <a:latin typeface="+mn-lt"/>
                <a:cs typeface="+mn-cs"/>
              </a:rPr>
              <a:t>S </a:t>
            </a:r>
            <a:r>
              <a:rPr lang="th-TH" dirty="0">
                <a:latin typeface="+mn-lt"/>
                <a:cs typeface="+mn-cs"/>
              </a:rPr>
              <a:t>คือ</a:t>
            </a:r>
            <a:endParaRPr lang="en-US" dirty="0">
              <a:latin typeface="+mn-l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B9F28-076C-3658-B06E-1E74A2D496E8}"/>
                  </a:ext>
                </a:extLst>
              </p:cNvPr>
              <p:cNvSpPr txBox="1"/>
              <p:nvPr/>
            </p:nvSpPr>
            <p:spPr>
              <a:xfrm>
                <a:off x="443619" y="1792658"/>
                <a:ext cx="5429250" cy="910888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den>
                    </m:f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B9F28-076C-3658-B06E-1E74A2D49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19" y="1792658"/>
                <a:ext cx="5429250" cy="91088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D3E7615-B691-D413-5818-BF611A92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54" y="-1342332"/>
            <a:ext cx="1146937" cy="114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6D056D-F908-48BE-D1EE-7E1F2C1F1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467" y="352985"/>
            <a:ext cx="1146937" cy="1146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EEC4A24-E114-9BFF-F5EE-FF202D9EC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6" y="2048301"/>
            <a:ext cx="1146937" cy="11469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ED59B4-8821-6952-51F9-77E2350FDF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418" y="3733976"/>
            <a:ext cx="1143985" cy="114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6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BF997C1-5C46-3EE9-2935-BEE2C860DA03}"/>
              </a:ext>
            </a:extLst>
          </p:cNvPr>
          <p:cNvGrpSpPr/>
          <p:nvPr/>
        </p:nvGrpSpPr>
        <p:grpSpPr>
          <a:xfrm>
            <a:off x="4572000" y="394479"/>
            <a:ext cx="3863530" cy="942329"/>
            <a:chOff x="4574046" y="450780"/>
            <a:chExt cx="3863530" cy="942329"/>
          </a:xfrm>
        </p:grpSpPr>
        <p:sp>
          <p:nvSpPr>
            <p:cNvPr id="320" name="Google Shape;320;p15"/>
            <p:cNvSpPr/>
            <p:nvPr/>
          </p:nvSpPr>
          <p:spPr>
            <a:xfrm>
              <a:off x="4951765" y="450780"/>
              <a:ext cx="3485811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4574046" y="606051"/>
              <a:ext cx="631946" cy="631946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4656395" y="787681"/>
              <a:ext cx="293322" cy="251693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829282" y="740950"/>
              <a:ext cx="294395" cy="260338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830322" y="792329"/>
              <a:ext cx="115301" cy="155436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7799456" y="478435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19" name="Google Shape;419;p15"/>
            <p:cNvSpPr txBox="1"/>
            <p:nvPr/>
          </p:nvSpPr>
          <p:spPr>
            <a:xfrm>
              <a:off x="5243970" y="694455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1. General Principles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8498ED-5B7D-08E6-A060-A2ACC8E03DBD}"/>
              </a:ext>
            </a:extLst>
          </p:cNvPr>
          <p:cNvGrpSpPr/>
          <p:nvPr/>
        </p:nvGrpSpPr>
        <p:grpSpPr>
          <a:xfrm>
            <a:off x="4572000" y="1532028"/>
            <a:ext cx="3724603" cy="942329"/>
            <a:chOff x="4577308" y="1588329"/>
            <a:chExt cx="3724603" cy="942329"/>
          </a:xfrm>
        </p:grpSpPr>
        <p:sp>
          <p:nvSpPr>
            <p:cNvPr id="318" name="Google Shape;318;p15"/>
            <p:cNvSpPr/>
            <p:nvPr/>
          </p:nvSpPr>
          <p:spPr>
            <a:xfrm>
              <a:off x="4816099" y="1588329"/>
              <a:ext cx="3485812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7664830" y="1616504"/>
              <a:ext cx="637081" cy="894364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577308" y="1744122"/>
              <a:ext cx="630939" cy="630907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670965" y="1992143"/>
              <a:ext cx="260435" cy="260403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766702" y="2087848"/>
              <a:ext cx="67952" cy="67952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888145" y="1884089"/>
              <a:ext cx="216141" cy="216141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971502" y="1967445"/>
              <a:ext cx="49429" cy="49429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21" name="Google Shape;421;p15"/>
            <p:cNvSpPr txBox="1"/>
            <p:nvPr/>
          </p:nvSpPr>
          <p:spPr>
            <a:xfrm>
              <a:off x="5243970" y="1844642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2. Delta Hedging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4EFD5D-1E8A-4B0C-D851-330EC21FA91E}"/>
              </a:ext>
            </a:extLst>
          </p:cNvPr>
          <p:cNvGrpSpPr/>
          <p:nvPr/>
        </p:nvGrpSpPr>
        <p:grpSpPr>
          <a:xfrm>
            <a:off x="4572000" y="2650708"/>
            <a:ext cx="3865577" cy="942264"/>
            <a:chOff x="4572000" y="2707009"/>
            <a:chExt cx="3865577" cy="942264"/>
          </a:xfrm>
        </p:grpSpPr>
        <p:sp>
          <p:nvSpPr>
            <p:cNvPr id="321" name="Google Shape;321;p15"/>
            <p:cNvSpPr/>
            <p:nvPr/>
          </p:nvSpPr>
          <p:spPr>
            <a:xfrm>
              <a:off x="4951765" y="2707009"/>
              <a:ext cx="3485811" cy="942264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800496" y="2734534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4572000" y="2862152"/>
              <a:ext cx="630939" cy="631946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715054" y="2998609"/>
              <a:ext cx="301577" cy="385811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774752" y="3029904"/>
              <a:ext cx="190435" cy="110167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423" name="Google Shape;423;p15"/>
            <p:cNvSpPr txBox="1"/>
            <p:nvPr/>
          </p:nvSpPr>
          <p:spPr>
            <a:xfrm>
              <a:off x="5243970" y="2994829"/>
              <a:ext cx="2827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3. Delta Neutral Portfolio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36B679-CBBD-2E23-4020-9165641A197C}"/>
              </a:ext>
            </a:extLst>
          </p:cNvPr>
          <p:cNvGrpSpPr/>
          <p:nvPr/>
        </p:nvGrpSpPr>
        <p:grpSpPr>
          <a:xfrm>
            <a:off x="4572000" y="3792734"/>
            <a:ext cx="3963394" cy="942329"/>
            <a:chOff x="4577308" y="3849035"/>
            <a:chExt cx="3963394" cy="942329"/>
          </a:xfrm>
        </p:grpSpPr>
        <p:sp>
          <p:nvSpPr>
            <p:cNvPr id="11" name="Google Shape;318;p15">
              <a:extLst>
                <a:ext uri="{FF2B5EF4-FFF2-40B4-BE49-F238E27FC236}">
                  <a16:creationId xmlns:a16="http://schemas.microsoft.com/office/drawing/2014/main" id="{B3A78F44-3117-0911-B356-5FE08B36756D}"/>
                </a:ext>
              </a:extLst>
            </p:cNvPr>
            <p:cNvSpPr/>
            <p:nvPr/>
          </p:nvSpPr>
          <p:spPr>
            <a:xfrm>
              <a:off x="4816099" y="3849035"/>
              <a:ext cx="3485812" cy="942329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2" name="Google Shape;319;p15">
              <a:extLst>
                <a:ext uri="{FF2B5EF4-FFF2-40B4-BE49-F238E27FC236}">
                  <a16:creationId xmlns:a16="http://schemas.microsoft.com/office/drawing/2014/main" id="{8CE82EAC-BBF4-4ECE-E916-249B8F955447}"/>
                </a:ext>
              </a:extLst>
            </p:cNvPr>
            <p:cNvSpPr/>
            <p:nvPr/>
          </p:nvSpPr>
          <p:spPr>
            <a:xfrm>
              <a:off x="7664830" y="3877210"/>
              <a:ext cx="637081" cy="894364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" name="Google Shape;330;p15">
              <a:extLst>
                <a:ext uri="{FF2B5EF4-FFF2-40B4-BE49-F238E27FC236}">
                  <a16:creationId xmlns:a16="http://schemas.microsoft.com/office/drawing/2014/main" id="{F34372DF-571A-D35C-E1E8-BF0587D8CD2B}"/>
                </a:ext>
              </a:extLst>
            </p:cNvPr>
            <p:cNvSpPr/>
            <p:nvPr/>
          </p:nvSpPr>
          <p:spPr>
            <a:xfrm>
              <a:off x="4577308" y="4004828"/>
              <a:ext cx="630939" cy="630907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8" name="Google Shape;421;p15">
              <a:extLst>
                <a:ext uri="{FF2B5EF4-FFF2-40B4-BE49-F238E27FC236}">
                  <a16:creationId xmlns:a16="http://schemas.microsoft.com/office/drawing/2014/main" id="{A3E47292-141A-2976-66E6-FE0BA9C5B685}"/>
                </a:ext>
              </a:extLst>
            </p:cNvPr>
            <p:cNvSpPr txBox="1"/>
            <p:nvPr/>
          </p:nvSpPr>
          <p:spPr>
            <a:xfrm>
              <a:off x="5243970" y="4145015"/>
              <a:ext cx="3296732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latin typeface="+mj-lt"/>
                  <a:ea typeface="Fira Sans Medium"/>
                  <a:cs typeface="Prompt" panose="00000500000000000000" pitchFamily="2" charset="-34"/>
                  <a:sym typeface="Fira Sans Medium"/>
                </a:rPr>
                <a:t>4. Gamma Neutral Portfolio</a:t>
              </a:r>
              <a:endParaRPr sz="1700" dirty="0">
                <a:latin typeface="+mj-lt"/>
                <a:ea typeface="Fira Sans Medium"/>
                <a:cs typeface="Prompt" panose="00000500000000000000" pitchFamily="2" charset="-34"/>
                <a:sym typeface="Fira Sans Medium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F2B237-E043-7EC7-A963-595AEF3D8425}"/>
                </a:ext>
              </a:extLst>
            </p:cNvPr>
            <p:cNvGrpSpPr/>
            <p:nvPr/>
          </p:nvGrpSpPr>
          <p:grpSpPr>
            <a:xfrm>
              <a:off x="4773950" y="4209775"/>
              <a:ext cx="238939" cy="264364"/>
              <a:chOff x="4766702" y="4194907"/>
              <a:chExt cx="238939" cy="264364"/>
            </a:xfrm>
          </p:grpSpPr>
          <p:sp>
            <p:nvSpPr>
              <p:cNvPr id="23" name="Google Shape;1421;p16">
                <a:extLst>
                  <a:ext uri="{FF2B5EF4-FFF2-40B4-BE49-F238E27FC236}">
                    <a16:creationId xmlns:a16="http://schemas.microsoft.com/office/drawing/2014/main" id="{4F02A7B6-246B-7988-8AE7-E29C991E9475}"/>
                  </a:ext>
                </a:extLst>
              </p:cNvPr>
              <p:cNvSpPr/>
              <p:nvPr/>
            </p:nvSpPr>
            <p:spPr>
              <a:xfrm>
                <a:off x="4766702" y="4194907"/>
                <a:ext cx="238939" cy="264364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8235" extrusionOk="0">
                    <a:moveTo>
                      <a:pt x="3737" y="317"/>
                    </a:moveTo>
                    <a:lnTo>
                      <a:pt x="7094" y="1140"/>
                    </a:lnTo>
                    <a:cubicBezTo>
                      <a:pt x="7094" y="2565"/>
                      <a:pt x="6778" y="6682"/>
                      <a:pt x="3737" y="7917"/>
                    </a:cubicBezTo>
                    <a:cubicBezTo>
                      <a:pt x="507" y="6619"/>
                      <a:pt x="381" y="2090"/>
                      <a:pt x="381" y="1140"/>
                    </a:cubicBezTo>
                    <a:lnTo>
                      <a:pt x="3737" y="317"/>
                    </a:lnTo>
                    <a:close/>
                    <a:moveTo>
                      <a:pt x="3706" y="0"/>
                    </a:moveTo>
                    <a:lnTo>
                      <a:pt x="191" y="855"/>
                    </a:lnTo>
                    <a:cubicBezTo>
                      <a:pt x="127" y="855"/>
                      <a:pt x="64" y="919"/>
                      <a:pt x="64" y="982"/>
                    </a:cubicBezTo>
                    <a:cubicBezTo>
                      <a:pt x="64" y="1584"/>
                      <a:pt x="0" y="6809"/>
                      <a:pt x="3674" y="8234"/>
                    </a:cubicBezTo>
                    <a:lnTo>
                      <a:pt x="3801" y="8234"/>
                    </a:lnTo>
                    <a:cubicBezTo>
                      <a:pt x="7158" y="6936"/>
                      <a:pt x="7443" y="2375"/>
                      <a:pt x="7443" y="1014"/>
                    </a:cubicBezTo>
                    <a:cubicBezTo>
                      <a:pt x="7443" y="950"/>
                      <a:pt x="7379" y="887"/>
                      <a:pt x="7316" y="855"/>
                    </a:cubicBezTo>
                    <a:lnTo>
                      <a:pt x="3769" y="0"/>
                    </a:ln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  <p:sp>
            <p:nvSpPr>
              <p:cNvPr id="24" name="Google Shape;1422;p16">
                <a:extLst>
                  <a:ext uri="{FF2B5EF4-FFF2-40B4-BE49-F238E27FC236}">
                    <a16:creationId xmlns:a16="http://schemas.microsoft.com/office/drawing/2014/main" id="{D20AB1C5-749E-B362-687E-37B10C5C6A3B}"/>
                  </a:ext>
                </a:extLst>
              </p:cNvPr>
              <p:cNvSpPr/>
              <p:nvPr/>
            </p:nvSpPr>
            <p:spPr>
              <a:xfrm>
                <a:off x="4847023" y="4246592"/>
                <a:ext cx="78298" cy="14353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4471" extrusionOk="0">
                    <a:moveTo>
                      <a:pt x="1235" y="322"/>
                    </a:moveTo>
                    <a:cubicBezTo>
                      <a:pt x="1425" y="322"/>
                      <a:pt x="1615" y="385"/>
                      <a:pt x="1774" y="512"/>
                    </a:cubicBezTo>
                    <a:cubicBezTo>
                      <a:pt x="1996" y="670"/>
                      <a:pt x="2122" y="924"/>
                      <a:pt x="2122" y="1177"/>
                    </a:cubicBezTo>
                    <a:cubicBezTo>
                      <a:pt x="2122" y="1494"/>
                      <a:pt x="1964" y="1747"/>
                      <a:pt x="1710" y="1905"/>
                    </a:cubicBezTo>
                    <a:cubicBezTo>
                      <a:pt x="1647" y="1937"/>
                      <a:pt x="1615" y="2000"/>
                      <a:pt x="1615" y="2064"/>
                    </a:cubicBezTo>
                    <a:lnTo>
                      <a:pt x="1774" y="3584"/>
                    </a:lnTo>
                    <a:cubicBezTo>
                      <a:pt x="1774" y="3742"/>
                      <a:pt x="1710" y="3869"/>
                      <a:pt x="1615" y="3964"/>
                    </a:cubicBezTo>
                    <a:cubicBezTo>
                      <a:pt x="1520" y="4075"/>
                      <a:pt x="1378" y="4130"/>
                      <a:pt x="1235" y="4130"/>
                    </a:cubicBezTo>
                    <a:cubicBezTo>
                      <a:pt x="1093" y="4130"/>
                      <a:pt x="950" y="4075"/>
                      <a:pt x="855" y="3964"/>
                    </a:cubicBezTo>
                    <a:cubicBezTo>
                      <a:pt x="760" y="3869"/>
                      <a:pt x="729" y="3742"/>
                      <a:pt x="729" y="3584"/>
                    </a:cubicBezTo>
                    <a:lnTo>
                      <a:pt x="855" y="2064"/>
                    </a:lnTo>
                    <a:cubicBezTo>
                      <a:pt x="855" y="2000"/>
                      <a:pt x="824" y="1937"/>
                      <a:pt x="792" y="1905"/>
                    </a:cubicBezTo>
                    <a:cubicBezTo>
                      <a:pt x="475" y="1715"/>
                      <a:pt x="317" y="1367"/>
                      <a:pt x="380" y="1019"/>
                    </a:cubicBezTo>
                    <a:cubicBezTo>
                      <a:pt x="475" y="670"/>
                      <a:pt x="729" y="417"/>
                      <a:pt x="1045" y="354"/>
                    </a:cubicBezTo>
                    <a:cubicBezTo>
                      <a:pt x="1109" y="322"/>
                      <a:pt x="1172" y="322"/>
                      <a:pt x="1235" y="322"/>
                    </a:cubicBezTo>
                    <a:close/>
                    <a:moveTo>
                      <a:pt x="1247" y="0"/>
                    </a:moveTo>
                    <a:cubicBezTo>
                      <a:pt x="1149" y="0"/>
                      <a:pt x="1050" y="12"/>
                      <a:pt x="950" y="37"/>
                    </a:cubicBezTo>
                    <a:cubicBezTo>
                      <a:pt x="539" y="132"/>
                      <a:pt x="159" y="480"/>
                      <a:pt x="95" y="924"/>
                    </a:cubicBezTo>
                    <a:cubicBezTo>
                      <a:pt x="0" y="1399"/>
                      <a:pt x="159" y="1842"/>
                      <a:pt x="539" y="2127"/>
                    </a:cubicBezTo>
                    <a:lnTo>
                      <a:pt x="412" y="3552"/>
                    </a:lnTo>
                    <a:cubicBezTo>
                      <a:pt x="380" y="3774"/>
                      <a:pt x="475" y="4027"/>
                      <a:pt x="634" y="4186"/>
                    </a:cubicBezTo>
                    <a:cubicBezTo>
                      <a:pt x="792" y="4376"/>
                      <a:pt x="1014" y="4471"/>
                      <a:pt x="1235" y="4471"/>
                    </a:cubicBezTo>
                    <a:cubicBezTo>
                      <a:pt x="1489" y="4471"/>
                      <a:pt x="1710" y="4376"/>
                      <a:pt x="1869" y="4186"/>
                    </a:cubicBezTo>
                    <a:cubicBezTo>
                      <a:pt x="2027" y="4027"/>
                      <a:pt x="2091" y="3774"/>
                      <a:pt x="2091" y="3552"/>
                    </a:cubicBezTo>
                    <a:lnTo>
                      <a:pt x="1964" y="2127"/>
                    </a:lnTo>
                    <a:cubicBezTo>
                      <a:pt x="2249" y="1905"/>
                      <a:pt x="2439" y="1557"/>
                      <a:pt x="2439" y="1177"/>
                    </a:cubicBezTo>
                    <a:cubicBezTo>
                      <a:pt x="2439" y="829"/>
                      <a:pt x="2281" y="480"/>
                      <a:pt x="1996" y="259"/>
                    </a:cubicBezTo>
                    <a:cubicBezTo>
                      <a:pt x="1785" y="95"/>
                      <a:pt x="1523" y="0"/>
                      <a:pt x="124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 w="2375" cap="flat" cmpd="sng">
                <a:solidFill>
                  <a:srgbClr val="F2A365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p:grpSp>
      </p:grpSp>
      <p:sp>
        <p:nvSpPr>
          <p:cNvPr id="418" name="Google Shape;418;p15"/>
          <p:cNvSpPr txBox="1">
            <a:spLocks/>
          </p:cNvSpPr>
          <p:nvPr/>
        </p:nvSpPr>
        <p:spPr>
          <a:xfrm>
            <a:off x="542421" y="1941623"/>
            <a:ext cx="3806527" cy="138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HEDGING</a:t>
            </a:r>
            <a:endParaRPr sz="6000" b="1" dirty="0">
              <a:latin typeface="Prompt" panose="00000500000000000000" pitchFamily="2" charset="-34"/>
              <a:ea typeface="Fira Sans Medium"/>
              <a:cs typeface="Prompt" panose="00000500000000000000" pitchFamily="2" charset="-34"/>
              <a:sym typeface="Fira Sans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E1F56-32D4-A885-8E67-DE340FEC7F5E}"/>
              </a:ext>
            </a:extLst>
          </p:cNvPr>
          <p:cNvSpPr txBox="1">
            <a:spLocks/>
          </p:cNvSpPr>
          <p:nvPr/>
        </p:nvSpPr>
        <p:spPr>
          <a:xfrm>
            <a:off x="572085" y="1692240"/>
            <a:ext cx="321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Prompt" panose="00000500000000000000" pitchFamily="2" charset="-34"/>
                <a:ea typeface="Fira Sans Medium"/>
                <a:cs typeface="Prompt" panose="00000500000000000000" pitchFamily="2" charset="-34"/>
                <a:sym typeface="Fira Sans Medium"/>
              </a:rPr>
              <a:t>CHAPTER 9</a:t>
            </a:r>
            <a:endParaRPr lang="th-TH" sz="3600" b="1" dirty="0">
              <a:solidFill>
                <a:schemeClr val="accent1"/>
              </a:solidFill>
              <a:latin typeface="Prompt" panose="00000500000000000000" pitchFamily="2" charset="-34"/>
              <a:ea typeface="Fira Sans Medium"/>
              <a:cs typeface="Fira Sans Medium"/>
              <a:sym typeface="Fira Sans Medium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CA5E33-7FB3-BC35-7606-89B518FF8558}"/>
              </a:ext>
            </a:extLst>
          </p:cNvPr>
          <p:cNvCxnSpPr>
            <a:cxnSpLocks/>
          </p:cNvCxnSpPr>
          <p:nvPr/>
        </p:nvCxnSpPr>
        <p:spPr>
          <a:xfrm>
            <a:off x="646497" y="3036659"/>
            <a:ext cx="314332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358DF1-A806-A207-427F-A3789DB00E92}"/>
              </a:ext>
            </a:extLst>
          </p:cNvPr>
          <p:cNvSpPr txBox="1"/>
          <p:nvPr/>
        </p:nvSpPr>
        <p:spPr>
          <a:xfrm>
            <a:off x="587025" y="3058961"/>
            <a:ext cx="272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chemeClr val="bg2"/>
                </a:solidFill>
                <a:latin typeface="+mj-lt"/>
                <a:cs typeface="+mn-cs"/>
              </a:rPr>
              <a:t>การป้องกันความเสี่ยง</a:t>
            </a:r>
            <a:endParaRPr lang="en-US" sz="2000" b="1" dirty="0">
              <a:solidFill>
                <a:schemeClr val="bg2"/>
              </a:solidFill>
              <a:latin typeface="+mj-lt"/>
              <a:cs typeface="+mn-cs"/>
            </a:endParaRPr>
          </a:p>
        </p:txBody>
      </p:sp>
      <p:pic>
        <p:nvPicPr>
          <p:cNvPr id="2" name="Picture 2" descr="madaniaart – Canva">
            <a:extLst>
              <a:ext uri="{FF2B5EF4-FFF2-40B4-BE49-F238E27FC236}">
                <a16:creationId xmlns:a16="http://schemas.microsoft.com/office/drawing/2014/main" id="{965FC8F2-69BA-D418-8B2D-2D106237A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12" y="5399315"/>
            <a:ext cx="837820" cy="110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0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C80F5F-6F59-D1E2-846F-CDBD2863DD98}"/>
              </a:ext>
            </a:extLst>
          </p:cNvPr>
          <p:cNvSpPr/>
          <p:nvPr/>
        </p:nvSpPr>
        <p:spPr>
          <a:xfrm>
            <a:off x="6420463" y="0"/>
            <a:ext cx="2524947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5C1EA9-B02F-5F7A-23A6-37B51F25D518}"/>
              </a:ext>
            </a:extLst>
          </p:cNvPr>
          <p:cNvSpPr/>
          <p:nvPr/>
        </p:nvSpPr>
        <p:spPr>
          <a:xfrm>
            <a:off x="6213070" y="1752867"/>
            <a:ext cx="2939732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F97B-4DE8-D34E-7765-9A51C793CF67}"/>
              </a:ext>
            </a:extLst>
          </p:cNvPr>
          <p:cNvSpPr/>
          <p:nvPr/>
        </p:nvSpPr>
        <p:spPr>
          <a:xfrm>
            <a:off x="-8801" y="1720702"/>
            <a:ext cx="112220" cy="1702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D5E6E-EBFB-EF19-6400-FEF4D2B8BBE5}"/>
                  </a:ext>
                </a:extLst>
              </p:cNvPr>
              <p:cNvSpPr txBox="1"/>
              <p:nvPr/>
            </p:nvSpPr>
            <p:spPr>
              <a:xfrm>
                <a:off x="1173619" y="979933"/>
                <a:ext cx="3940359" cy="637479"/>
              </a:xfrm>
              <a:prstGeom prst="roundRect">
                <a:avLst/>
              </a:prstGeom>
              <a:noFill/>
              <a:ln w="1270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(9.2)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3D5E6E-EBFB-EF19-6400-FEF4D2B8B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619" y="979933"/>
                <a:ext cx="3940359" cy="637479"/>
              </a:xfrm>
              <a:prstGeom prst="roundRect">
                <a:avLst/>
              </a:prstGeom>
              <a:blipFill>
                <a:blip r:embed="rId2"/>
                <a:stretch>
                  <a:fillRect b="-7692"/>
                </a:stretch>
              </a:blipFill>
              <a:ln w="1270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C941F-840F-BE79-E711-FAC9E428F453}"/>
                  </a:ext>
                </a:extLst>
              </p:cNvPr>
              <p:cNvSpPr txBox="1"/>
              <p:nvPr/>
            </p:nvSpPr>
            <p:spPr>
              <a:xfrm>
                <a:off x="908616" y="1858990"/>
                <a:ext cx="4754908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/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การประมาณที่ละเว้น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term 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ที่เกี่ยวข้องกับ</a:t>
                </a:r>
                <a:endParaRPr lang="en-US" sz="1400" dirty="0"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+mn-cs"/>
                </a:endParaRPr>
              </a:p>
              <a:p>
                <a:pPr marL="0" marR="0"/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การยกกำลังของ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n-cs"/>
                      </a:rPr>
                      <m:t>δ</m:t>
                    </m:r>
                    <m:r>
                      <m:rPr>
                        <m:sty m:val="p"/>
                      </m:rPr>
                      <a:rPr lang="en-US" sz="1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+mn-cs"/>
                      </a:rPr>
                      <m:t>t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 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มากกว่า 1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Term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 </a:t>
                </a:r>
                <a:endParaRPr lang="en-US" sz="1400" dirty="0"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+mn-cs"/>
                </a:endParaRPr>
              </a:p>
              <a:p>
                <a:pPr marL="0" marR="0"/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ที่เกี่ยวข้องกับ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𝜃 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ไม่ใช่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stochastic 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ดังนั้นจึงต้องคงไว้ </a:t>
                </a:r>
                <a:b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</a:b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แต่อย่างไรก็ตามการประมาณค่าสามารถปรับปรุงเพิ่มเติมได้</a:t>
                </a:r>
                <a:br>
                  <a:rPr lang="en-US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+mn-cs"/>
                  </a:rPr>
                </a:b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หากพอร์ตโฟลิโอสามารถทำให้เป็น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  <a:ea typeface="Times New Roman" panose="02020603050405020304" pitchFamily="18" charset="0"/>
                    <a:cs typeface="+mn-cs"/>
                  </a:rPr>
                  <a:t>G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amma neutral </a:t>
                </a:r>
                <a:b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</a:b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เช่น หากสามารถปรับองค์ประกอบในพอร์ตโฟลิโอเพื่อให้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Γ = </a:t>
                </a:r>
                <a:r>
                  <a:rPr lang="th-TH" sz="1400" dirty="0">
                    <a:solidFill>
                      <a:schemeClr val="tx1"/>
                    </a:solidFill>
                    <a:effectLst/>
                    <a:latin typeface="+mn-lt"/>
                    <a:ea typeface="Times New Roman" panose="02020603050405020304" pitchFamily="18" charset="0"/>
                    <a:cs typeface="+mn-cs"/>
                  </a:rPr>
                  <a:t>0</a:t>
                </a:r>
                <a:endParaRPr lang="en-US" sz="1100" dirty="0">
                  <a:solidFill>
                    <a:schemeClr val="tx1"/>
                  </a:solidFill>
                  <a:effectLst/>
                  <a:latin typeface="+mn-lt"/>
                  <a:ea typeface="Times New Roman" panose="020206030504050203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D1C941F-840F-BE79-E711-FAC9E428F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16" y="1858990"/>
                <a:ext cx="4754908" cy="1384995"/>
              </a:xfrm>
              <a:prstGeom prst="rect">
                <a:avLst/>
              </a:prstGeom>
              <a:blipFill>
                <a:blip r:embed="rId3"/>
                <a:stretch>
                  <a:fillRect l="-267" t="-909" b="-4545"/>
                </a:stretch>
              </a:blipFill>
            </p:spPr>
            <p:txBody>
              <a:bodyPr/>
              <a:lstStyle/>
              <a:p>
                <a:r>
                  <a:rPr lang="en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E0C1368-BB1F-B502-C997-70ED9780B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243"/>
          <a:stretch/>
        </p:blipFill>
        <p:spPr>
          <a:xfrm>
            <a:off x="-8801" y="4066692"/>
            <a:ext cx="6429264" cy="1073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984D1-A6D6-A590-4F6D-04254ED8B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467" y="-1325908"/>
            <a:ext cx="1146937" cy="1146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1E6271-4633-66B6-EE71-911CC423E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466" y="369408"/>
            <a:ext cx="1146937" cy="1146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3946B0-7505-E1BE-5AE0-7552323A5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2418" y="2055083"/>
            <a:ext cx="1143985" cy="1143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E7CE89-ACB3-B27C-4762-F6FBCE0F55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9553E9-5EAA-F90C-0AB4-E2B1BD922D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4B91C8F-A306-2529-A924-95BE9FF1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1" b="13074"/>
          <a:stretch/>
        </p:blipFill>
        <p:spPr>
          <a:xfrm>
            <a:off x="6839164" y="2981327"/>
            <a:ext cx="2304836" cy="2162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8338-0271-BE4F-C061-BEF5D8160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4" t="32490"/>
          <a:stretch/>
        </p:blipFill>
        <p:spPr>
          <a:xfrm>
            <a:off x="0" y="-1"/>
            <a:ext cx="3046232" cy="33214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F84FF0-434B-DDCD-E8B3-0986BA26A1D4}"/>
              </a:ext>
            </a:extLst>
          </p:cNvPr>
          <p:cNvGrpSpPr/>
          <p:nvPr/>
        </p:nvGrpSpPr>
        <p:grpSpPr>
          <a:xfrm>
            <a:off x="3653233" y="3707180"/>
            <a:ext cx="1621631" cy="302752"/>
            <a:chOff x="3599375" y="3774839"/>
            <a:chExt cx="1621631" cy="302752"/>
          </a:xfrm>
          <a:solidFill>
            <a:srgbClr val="F2A365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2F9731-B0FC-4706-9E67-202F61A914FF}"/>
                </a:ext>
              </a:extLst>
            </p:cNvPr>
            <p:cNvSpPr/>
            <p:nvPr/>
          </p:nvSpPr>
          <p:spPr>
            <a:xfrm>
              <a:off x="3599375" y="3801310"/>
              <a:ext cx="1478907" cy="276281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3DC809-06A1-40CF-AA17-0E8089FE7962}"/>
                </a:ext>
              </a:extLst>
            </p:cNvPr>
            <p:cNvSpPr/>
            <p:nvPr/>
          </p:nvSpPr>
          <p:spPr>
            <a:xfrm>
              <a:off x="4917017" y="3774839"/>
              <a:ext cx="303989" cy="248150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26123-B275-4164-EF7F-F8EDF8203E50}"/>
              </a:ext>
            </a:extLst>
          </p:cNvPr>
          <p:cNvSpPr txBox="1"/>
          <p:nvPr/>
        </p:nvSpPr>
        <p:spPr>
          <a:xfrm>
            <a:off x="1917640" y="2260630"/>
            <a:ext cx="5308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Gamma Neutral 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Portfolios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2A564-1996-3365-6DE8-1E0A7890E2E3}"/>
              </a:ext>
            </a:extLst>
          </p:cNvPr>
          <p:cNvSpPr txBox="1"/>
          <p:nvPr/>
        </p:nvSpPr>
        <p:spPr>
          <a:xfrm>
            <a:off x="3798772" y="1263729"/>
            <a:ext cx="1405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2A36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Prompt" panose="00000500000000000000" pitchFamily="2" charset="-34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829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AEBEBD-A159-A8E0-11FB-B947325C59CD}"/>
              </a:ext>
            </a:extLst>
          </p:cNvPr>
          <p:cNvSpPr txBox="1"/>
          <p:nvPr/>
        </p:nvSpPr>
        <p:spPr>
          <a:xfrm>
            <a:off x="1615670" y="790409"/>
            <a:ext cx="59126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100" dirty="0">
                <a:latin typeface="+mn-lt"/>
                <a:cs typeface="+mn-cs"/>
              </a:rPr>
              <a:t>การสร้าง </a:t>
            </a:r>
            <a:r>
              <a:rPr lang="en-US" sz="1100" dirty="0">
                <a:latin typeface="+mn-lt"/>
                <a:cs typeface="+mn-cs"/>
              </a:rPr>
              <a:t>Delta Neutral Portfolio </a:t>
            </a:r>
            <a:r>
              <a:rPr lang="th-TH" sz="1100" dirty="0">
                <a:latin typeface="+mn-lt"/>
                <a:cs typeface="+mn-cs"/>
              </a:rPr>
              <a:t>สามารถสร้างได้โดยการใช้เพียงแค่มี </a:t>
            </a:r>
            <a:br>
              <a:rPr lang="th-TH" sz="1100" dirty="0">
                <a:latin typeface="+mn-lt"/>
                <a:cs typeface="+mn-cs"/>
              </a:rPr>
            </a:br>
            <a:r>
              <a:rPr lang="en-US" sz="1100" dirty="0">
                <a:latin typeface="+mn-lt"/>
                <a:cs typeface="+mn-cs"/>
              </a:rPr>
              <a:t>Linear combination </a:t>
            </a:r>
            <a:r>
              <a:rPr lang="th-TH" sz="1100" dirty="0">
                <a:latin typeface="+mn-lt"/>
                <a:cs typeface="+mn-cs"/>
              </a:rPr>
              <a:t>ระหว่าง </a:t>
            </a:r>
            <a:r>
              <a:rPr lang="en-US" sz="1100" dirty="0">
                <a:latin typeface="+mn-lt"/>
                <a:cs typeface="+mn-cs"/>
              </a:rPr>
              <a:t>Option + Underlying Security</a:t>
            </a:r>
            <a:r>
              <a:rPr lang="th-TH" sz="1100" dirty="0">
                <a:latin typeface="+mn-lt"/>
                <a:cs typeface="+mn-cs"/>
              </a:rPr>
              <a:t> ดังสมการ</a:t>
            </a:r>
          </a:p>
          <a:p>
            <a:pPr algn="ctr"/>
            <a:r>
              <a:rPr lang="th-TH" sz="1100" dirty="0">
                <a:latin typeface="+mn-lt"/>
                <a:cs typeface="+mn-cs"/>
              </a:rPr>
              <a:t>เนื่องจากอนุพันธ์อันดับสองของ </a:t>
            </a:r>
            <a:r>
              <a:rPr lang="en-US" sz="1100" dirty="0">
                <a:latin typeface="+mn-lt"/>
                <a:cs typeface="+mn-cs"/>
              </a:rPr>
              <a:t>S </a:t>
            </a:r>
            <a:r>
              <a:rPr lang="th-TH" sz="1100" dirty="0">
                <a:latin typeface="+mn-lt"/>
                <a:cs typeface="+mn-cs"/>
              </a:rPr>
              <a:t>เทียบกับตัวมันเองนั้นเท่ากับศูนย์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AFE8C-4076-C5EC-523E-DCE0819E98EF}"/>
              </a:ext>
            </a:extLst>
          </p:cNvPr>
          <p:cNvSpPr txBox="1"/>
          <p:nvPr/>
        </p:nvSpPr>
        <p:spPr>
          <a:xfrm>
            <a:off x="3402927" y="3065698"/>
            <a:ext cx="2235874" cy="851297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องค์ประกอบนั้นก็คือ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option</a:t>
            </a: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หมายความว่าใน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Portfolio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จะต้องมี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Option</a:t>
            </a: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ตั้งแต่ 2 ประเภทขึ้นไป เช่น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D90EA8-C03C-D44B-515B-A5D798AFF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EE245-6355-41E1-960B-5B7BE9171E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74E5FA-460B-0A15-EC1D-B1E51012230C}"/>
              </a:ext>
            </a:extLst>
          </p:cNvPr>
          <p:cNvSpPr txBox="1"/>
          <p:nvPr/>
        </p:nvSpPr>
        <p:spPr>
          <a:xfrm>
            <a:off x="1615669" y="321319"/>
            <a:ext cx="591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0475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</a:rPr>
              <a:t>DELTA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</a:rPr>
              <a:t> NEUTRAL PORTFOLIOS</a:t>
            </a:r>
            <a:endParaRPr lang="th-TH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53D821-E370-0FA8-5DF7-59D75CA50ADF}"/>
              </a:ext>
            </a:extLst>
          </p:cNvPr>
          <p:cNvSpPr txBox="1"/>
          <p:nvPr/>
        </p:nvSpPr>
        <p:spPr>
          <a:xfrm>
            <a:off x="1615670" y="2549961"/>
            <a:ext cx="591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0475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</a:rPr>
              <a:t>GAMMA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</a:rPr>
              <a:t> NEUTRAL PORTFOLIOS</a:t>
            </a:r>
            <a:endParaRPr lang="th-TH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F2F7D6-B8FB-2266-9B26-484EF4CE2488}"/>
              </a:ext>
            </a:extLst>
          </p:cNvPr>
          <p:cNvGrpSpPr/>
          <p:nvPr/>
        </p:nvGrpSpPr>
        <p:grpSpPr>
          <a:xfrm>
            <a:off x="1615670" y="1588466"/>
            <a:ext cx="6090055" cy="692511"/>
            <a:chOff x="1615670" y="1861903"/>
            <a:chExt cx="6090055" cy="692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D3A78E-94C2-3570-0C1A-D3E47386E805}"/>
                    </a:ext>
                  </a:extLst>
                </p:cNvPr>
                <p:cNvSpPr txBox="1"/>
                <p:nvPr/>
              </p:nvSpPr>
              <p:spPr>
                <a:xfrm>
                  <a:off x="1615670" y="1877561"/>
                  <a:ext cx="2133602" cy="676853"/>
                </a:xfrm>
                <a:prstGeom prst="roundRect">
                  <a:avLst/>
                </a:prstGeom>
                <a:noFill/>
                <a:ln w="19050">
                  <a:solidFill>
                    <a:srgbClr val="30475E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6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D3A78E-94C2-3570-0C1A-D3E47386E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670" y="1877561"/>
                  <a:ext cx="2133602" cy="676853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rgbClr val="30475E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2C55982-5D0C-E8EE-5BA7-1269A209BC55}"/>
                </a:ext>
              </a:extLst>
            </p:cNvPr>
            <p:cNvSpPr/>
            <p:nvPr/>
          </p:nvSpPr>
          <p:spPr>
            <a:xfrm>
              <a:off x="4857750" y="1861903"/>
              <a:ext cx="2847975" cy="676853"/>
            </a:xfrm>
            <a:prstGeom prst="roundRect">
              <a:avLst/>
            </a:prstGeom>
            <a:noFill/>
            <a:ln w="19050">
              <a:solidFill>
                <a:srgbClr val="304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Short call option +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Long Underlying Security</a:t>
              </a:r>
            </a:p>
          </p:txBody>
        </p:sp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FC870045-C9F8-1C33-44B4-94DE789C1644}"/>
                </a:ext>
              </a:extLst>
            </p:cNvPr>
            <p:cNvSpPr/>
            <p:nvPr/>
          </p:nvSpPr>
          <p:spPr>
            <a:xfrm rot="16200000">
              <a:off x="4120941" y="1936593"/>
              <a:ext cx="365139" cy="558786"/>
            </a:xfrm>
            <a:prstGeom prst="downArrow">
              <a:avLst/>
            </a:prstGeom>
            <a:solidFill>
              <a:srgbClr val="F2A36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77FC55-F12B-9887-8325-03640B18EA6A}"/>
              </a:ext>
            </a:extLst>
          </p:cNvPr>
          <p:cNvGrpSpPr/>
          <p:nvPr/>
        </p:nvGrpSpPr>
        <p:grpSpPr>
          <a:xfrm>
            <a:off x="1835822" y="4083764"/>
            <a:ext cx="5472355" cy="676853"/>
            <a:chOff x="1804746" y="4270227"/>
            <a:chExt cx="5472355" cy="6768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DCE4B52-20FB-7949-82F8-9E147DA620AF}"/>
                </a:ext>
              </a:extLst>
            </p:cNvPr>
            <p:cNvSpPr/>
            <p:nvPr/>
          </p:nvSpPr>
          <p:spPr>
            <a:xfrm>
              <a:off x="3371851" y="4270227"/>
              <a:ext cx="3905250" cy="676853"/>
            </a:xfrm>
            <a:prstGeom prst="roundRect">
              <a:avLst/>
            </a:prstGeom>
            <a:noFill/>
            <a:ln w="19050">
              <a:solidFill>
                <a:srgbClr val="304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Sell European call option (t = 3/12 yr.)</a:t>
              </a:r>
              <a:r>
                <a:rPr lang="th-TH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and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Buy European call option</a:t>
              </a:r>
              <a:r>
                <a:rPr lang="th-TH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(t = 6/12 yr.)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</a:rPr>
                <a:t>*In</a:t>
              </a:r>
              <a:r>
                <a:rPr lang="th-TH" sz="1200" b="1" dirty="0">
                  <a:solidFill>
                    <a:srgbClr val="C00000"/>
                  </a:solidFill>
                </a:rPr>
                <a:t> </a:t>
              </a:r>
              <a:r>
                <a:rPr lang="en-US" sz="1200" b="1" dirty="0">
                  <a:solidFill>
                    <a:srgbClr val="C00000"/>
                  </a:solidFill>
                </a:rPr>
                <a:t>the same underlying security*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B394A5-9C06-AFAE-616B-FAFB1EC68F50}"/>
                </a:ext>
              </a:extLst>
            </p:cNvPr>
            <p:cNvSpPr txBox="1"/>
            <p:nvPr/>
          </p:nvSpPr>
          <p:spPr>
            <a:xfrm>
              <a:off x="1804746" y="4413356"/>
              <a:ext cx="1343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Portfolio</a:t>
              </a:r>
              <a:r>
                <a:rPr lang="en-US" dirty="0">
                  <a:latin typeface="+mj-lt"/>
                </a:rPr>
                <a:t> :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4DF03B4-4D5D-D247-73D2-1C78C5F2A7FC}"/>
              </a:ext>
            </a:extLst>
          </p:cNvPr>
          <p:cNvSpPr txBox="1"/>
          <p:nvPr/>
        </p:nvSpPr>
        <p:spPr>
          <a:xfrm>
            <a:off x="1361889" y="3065698"/>
            <a:ext cx="1960430" cy="851297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เราไม่สามารถการสร้าง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Gamma Neutral</a:t>
            </a: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Portfolio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แบบเดียวกันกับ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Delta Neutral Portfolio</a:t>
            </a:r>
            <a:endParaRPr lang="th-TH" sz="11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99E59-925A-1F25-882B-35E30EE7B3E8}"/>
              </a:ext>
            </a:extLst>
          </p:cNvPr>
          <p:cNvSpPr txBox="1"/>
          <p:nvPr/>
        </p:nvSpPr>
        <p:spPr>
          <a:xfrm>
            <a:off x="5719409" y="3068029"/>
            <a:ext cx="2133602" cy="851297"/>
          </a:xfrm>
          <a:prstGeom prst="roundRect">
            <a:avLst/>
          </a:prstGeom>
          <a:solidFill>
            <a:srgbClr val="30475E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ดังนั้นจะสามารถสร้าง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Portfolio 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ลักษณะนี้ได้โดยจัดการให้มี</a:t>
            </a:r>
            <a:b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องค์ประกอบที่ขึ้นอยู่กับ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S</a:t>
            </a:r>
            <a:r>
              <a:rPr lang="th-TH" sz="1100" dirty="0">
                <a:solidFill>
                  <a:schemeClr val="bg1"/>
                </a:solidFill>
                <a:latin typeface="+mn-lt"/>
                <a:cs typeface="+mn-cs"/>
              </a:rPr>
              <a:t> แบบ </a:t>
            </a:r>
            <a:r>
              <a:rPr lang="en-US" sz="1100" dirty="0">
                <a:solidFill>
                  <a:schemeClr val="bg1"/>
                </a:solidFill>
                <a:latin typeface="+mn-lt"/>
                <a:cs typeface="+mn-cs"/>
              </a:rPr>
              <a:t>Non-linear 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1EB86282-2CBF-FF82-0342-F373A18822AE}"/>
              </a:ext>
            </a:extLst>
          </p:cNvPr>
          <p:cNvSpPr/>
          <p:nvPr/>
        </p:nvSpPr>
        <p:spPr>
          <a:xfrm rot="10800000">
            <a:off x="8229600" y="0"/>
            <a:ext cx="914400" cy="914400"/>
          </a:xfrm>
          <a:prstGeom prst="rtTriangle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38B922F4-A850-63FB-9C88-467D35D3C94A}"/>
              </a:ext>
            </a:extLst>
          </p:cNvPr>
          <p:cNvSpPr/>
          <p:nvPr/>
        </p:nvSpPr>
        <p:spPr>
          <a:xfrm rot="10800000" flipH="1">
            <a:off x="0" y="0"/>
            <a:ext cx="914400" cy="914400"/>
          </a:xfrm>
          <a:prstGeom prst="rtTriangle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C292BDC5-841F-C117-1F15-76BF60697249}"/>
              </a:ext>
            </a:extLst>
          </p:cNvPr>
          <p:cNvSpPr/>
          <p:nvPr/>
        </p:nvSpPr>
        <p:spPr>
          <a:xfrm rot="10800000" flipV="1">
            <a:off x="8229600" y="4229100"/>
            <a:ext cx="914400" cy="914400"/>
          </a:xfrm>
          <a:prstGeom prst="rtTriangle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30A8CA81-98DC-9F61-52C3-A5439306C1C4}"/>
              </a:ext>
            </a:extLst>
          </p:cNvPr>
          <p:cNvSpPr/>
          <p:nvPr/>
        </p:nvSpPr>
        <p:spPr>
          <a:xfrm rot="10800000" flipH="1" flipV="1">
            <a:off x="0" y="4229100"/>
            <a:ext cx="914400" cy="914400"/>
          </a:xfrm>
          <a:prstGeom prst="rtTriangle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AD2A63-D996-AC9B-2F64-508592DAC0EA}"/>
              </a:ext>
            </a:extLst>
          </p:cNvPr>
          <p:cNvSpPr/>
          <p:nvPr/>
        </p:nvSpPr>
        <p:spPr>
          <a:xfrm>
            <a:off x="9009988" y="0"/>
            <a:ext cx="150471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A5F696-D314-52C4-67B1-9EB395357860}"/>
              </a:ext>
            </a:extLst>
          </p:cNvPr>
          <p:cNvSpPr/>
          <p:nvPr/>
        </p:nvSpPr>
        <p:spPr>
          <a:xfrm>
            <a:off x="8785908" y="0"/>
            <a:ext cx="101574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190EDA-C408-662A-02E0-64C99BA625AF}"/>
              </a:ext>
            </a:extLst>
          </p:cNvPr>
          <p:cNvSpPr/>
          <p:nvPr/>
        </p:nvSpPr>
        <p:spPr>
          <a:xfrm>
            <a:off x="0" y="0"/>
            <a:ext cx="150471" cy="51435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21912E-B889-2259-B539-A7AABCA3E350}"/>
              </a:ext>
            </a:extLst>
          </p:cNvPr>
          <p:cNvSpPr/>
          <p:nvPr/>
        </p:nvSpPr>
        <p:spPr>
          <a:xfrm>
            <a:off x="272977" y="0"/>
            <a:ext cx="101574" cy="51435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5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158ED9-1BB1-D8D0-2292-CCD30268C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57359"/>
              </p:ext>
            </p:extLst>
          </p:nvPr>
        </p:nvGraphicFramePr>
        <p:xfrm>
          <a:off x="770431" y="1966596"/>
          <a:ext cx="2945485" cy="156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81">
                  <a:extLst>
                    <a:ext uri="{9D8B030D-6E8A-4147-A177-3AD203B41FA5}">
                      <a16:colId xmlns:a16="http://schemas.microsoft.com/office/drawing/2014/main" val="1228835463"/>
                    </a:ext>
                  </a:extLst>
                </a:gridCol>
                <a:gridCol w="677348">
                  <a:extLst>
                    <a:ext uri="{9D8B030D-6E8A-4147-A177-3AD203B41FA5}">
                      <a16:colId xmlns:a16="http://schemas.microsoft.com/office/drawing/2014/main" val="1434090934"/>
                    </a:ext>
                  </a:extLst>
                </a:gridCol>
                <a:gridCol w="962556">
                  <a:extLst>
                    <a:ext uri="{9D8B030D-6E8A-4147-A177-3AD203B41FA5}">
                      <a16:colId xmlns:a16="http://schemas.microsoft.com/office/drawing/2014/main" val="1316200117"/>
                    </a:ext>
                  </a:extLst>
                </a:gridCol>
              </a:tblGrid>
              <a:tr h="52322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Type of option</a:t>
                      </a:r>
                    </a:p>
                  </a:txBody>
                  <a:tcPr anchor="ctr">
                    <a:solidFill>
                      <a:srgbClr val="F2A3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Number</a:t>
                      </a:r>
                      <a:r>
                        <a:rPr lang="th-TH" sz="1000" b="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 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Option</a:t>
                      </a:r>
                    </a:p>
                  </a:txBody>
                  <a:tcPr anchor="ctr">
                    <a:solidFill>
                      <a:srgbClr val="F2A36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Expiry Date</a:t>
                      </a:r>
                    </a:p>
                  </a:txBody>
                  <a:tcPr anchor="ctr">
                    <a:solidFill>
                      <a:srgbClr val="F2A3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584702"/>
                  </a:ext>
                </a:extLst>
              </a:tr>
              <a:tr h="5232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n-lt"/>
                          <a:cs typeface="+mn-cs"/>
                        </a:rPr>
                        <a:t>Sell European </a:t>
                      </a:r>
                      <a:br>
                        <a:rPr lang="th-TH" sz="1000" dirty="0">
                          <a:latin typeface="+mn-lt"/>
                          <a:cs typeface="+mn-cs"/>
                        </a:rPr>
                      </a:br>
                      <a:r>
                        <a:rPr lang="en-US" sz="1000" dirty="0">
                          <a:latin typeface="+mn-lt"/>
                          <a:cs typeface="+mn-cs"/>
                        </a:rPr>
                        <a:t>call option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</a:t>
                      </a:r>
                      <a:r>
                        <a:rPr lang="en-US" sz="1000" b="0" i="0" u="none" strike="noStrike" cap="none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</a:t>
                      </a:r>
                      <a:endParaRPr lang="en-US" sz="1000" dirty="0"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  <a:cs typeface="+mn-cs"/>
                        </a:rPr>
                        <a:t>t = 3/12 yr.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655189"/>
                  </a:ext>
                </a:extLst>
              </a:tr>
              <a:tr h="5232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Buy European </a:t>
                      </a:r>
                      <a:br>
                        <a:rPr lang="th-TH" sz="1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</a:br>
                      <a:r>
                        <a:rPr lang="en-US" sz="10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call option</a:t>
                      </a:r>
                      <a:endParaRPr lang="en-US" sz="1000" dirty="0"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</a:t>
                      </a:r>
                      <a:r>
                        <a:rPr lang="en-US" sz="1000" b="0" i="0" u="none" strike="noStrike" cap="none" baseline="-250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</a:t>
                      </a:r>
                      <a:endParaRPr lang="en-US" sz="1000" dirty="0">
                        <a:latin typeface="+mn-lt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+mn-lt"/>
                          <a:cs typeface="+mn-cs"/>
                        </a:rPr>
                        <a:t>t = 6/12 yr.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42697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5665A1-C7B1-F1B3-9581-13B3CCB5E7D3}"/>
                  </a:ext>
                </a:extLst>
              </p:cNvPr>
              <p:cNvSpPr txBox="1"/>
              <p:nvPr/>
            </p:nvSpPr>
            <p:spPr>
              <a:xfrm>
                <a:off x="745650" y="3801413"/>
                <a:ext cx="2995046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 gamma of Portfolio</a:t>
                </a:r>
                <a:r>
                  <a:rPr lang="th-TH" sz="16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75665A1-C7B1-F1B3-9581-13B3CCB5E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50" y="3801413"/>
                <a:ext cx="2995046" cy="523220"/>
              </a:xfrm>
              <a:prstGeom prst="rect">
                <a:avLst/>
              </a:prstGeom>
              <a:blipFill>
                <a:blip r:embed="rId2"/>
                <a:stretch>
                  <a:fillRect t="-15294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7907E-B370-078E-0F9C-374B0EC0659C}"/>
                  </a:ext>
                </a:extLst>
              </p:cNvPr>
              <p:cNvSpPr txBox="1"/>
              <p:nvPr/>
            </p:nvSpPr>
            <p:spPr>
              <a:xfrm>
                <a:off x="3962401" y="2004697"/>
                <a:ext cx="48234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200" dirty="0">
                    <a:latin typeface="+mn-lt"/>
                    <a:cs typeface="+mn-cs"/>
                  </a:rPr>
                  <a:t>สามารถกำหนดจำนวนของ </a:t>
                </a:r>
                <a:r>
                  <a:rPr lang="en-US" sz="1200" dirty="0">
                    <a:latin typeface="+mn-lt"/>
                    <a:cs typeface="+mn-cs"/>
                  </a:rPr>
                  <a:t>option </a:t>
                </a:r>
                <a:r>
                  <a:rPr lang="th-TH" sz="1200" dirty="0">
                    <a:latin typeface="+mn-lt"/>
                    <a:cs typeface="+mn-cs"/>
                  </a:rPr>
                  <a:t>แต่ละประเภทได้เพื่อให้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Γ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𝑃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n-US" sz="1200" dirty="0">
                    <a:latin typeface="+mn-lt"/>
                    <a:cs typeface="+mn-cs"/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200" dirty="0">
                    <a:latin typeface="+mn-lt"/>
                    <a:cs typeface="+mn-cs"/>
                  </a:rPr>
                  <a:t>เมื่อทำให้เป็น </a:t>
                </a:r>
                <a:r>
                  <a:rPr lang="en-US" sz="1200" dirty="0">
                    <a:latin typeface="+mn-lt"/>
                    <a:cs typeface="+mn-cs"/>
                  </a:rPr>
                  <a:t>Gamma Neutral</a:t>
                </a:r>
                <a:r>
                  <a:rPr lang="th-TH" sz="1200" dirty="0">
                    <a:latin typeface="+mn-lt"/>
                    <a:cs typeface="+mn-cs"/>
                  </a:rPr>
                  <a:t> </a:t>
                </a:r>
                <a:r>
                  <a:rPr lang="en-US" sz="1200" dirty="0">
                    <a:latin typeface="+mn-lt"/>
                    <a:cs typeface="+mn-cs"/>
                  </a:rPr>
                  <a:t>Portfolio </a:t>
                </a:r>
                <a:r>
                  <a:rPr lang="th-TH" sz="1200" dirty="0">
                    <a:latin typeface="+mn-lt"/>
                    <a:cs typeface="+mn-cs"/>
                  </a:rPr>
                  <a:t>แล้ว </a:t>
                </a:r>
                <a:br>
                  <a:rPr lang="en-US" sz="1200" dirty="0">
                    <a:latin typeface="+mn-lt"/>
                    <a:cs typeface="+mn-cs"/>
                  </a:rPr>
                </a:br>
                <a:r>
                  <a:rPr lang="th-TH" sz="1200" dirty="0">
                    <a:latin typeface="+mn-lt"/>
                    <a:cs typeface="+mn-cs"/>
                  </a:rPr>
                  <a:t>เราสามารถเพิ่มหลักทรัพย์อ้างอิงเข้ามาใน </a:t>
                </a:r>
                <a:r>
                  <a:rPr lang="en-US" sz="1200" dirty="0">
                    <a:latin typeface="+mn-lt"/>
                    <a:cs typeface="+mn-cs"/>
                  </a:rPr>
                  <a:t>Portfolio </a:t>
                </a:r>
                <a:r>
                  <a:rPr lang="th-TH" sz="1200" dirty="0">
                    <a:latin typeface="+mn-lt"/>
                    <a:cs typeface="+mn-cs"/>
                  </a:rPr>
                  <a:t>ได้</a:t>
                </a:r>
                <a:br>
                  <a:rPr lang="en-US" sz="1200" dirty="0">
                    <a:latin typeface="+mn-lt"/>
                    <a:cs typeface="+mn-cs"/>
                  </a:rPr>
                </a:br>
                <a:r>
                  <a:rPr lang="th-TH" sz="1200" dirty="0">
                    <a:latin typeface="+mn-lt"/>
                    <a:cs typeface="+mn-cs"/>
                  </a:rPr>
                  <a:t>เพื่อให้เป็น </a:t>
                </a:r>
                <a:r>
                  <a:rPr lang="en-US" sz="1200" dirty="0">
                    <a:latin typeface="+mn-lt"/>
                    <a:cs typeface="+mn-cs"/>
                  </a:rPr>
                  <a:t>Delta Neutral Portfolio </a:t>
                </a:r>
                <a:endParaRPr lang="th-TH" sz="1200" dirty="0">
                  <a:latin typeface="+mn-lt"/>
                  <a:cs typeface="+mn-cs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200" dirty="0">
                    <a:latin typeface="+mn-lt"/>
                    <a:cs typeface="+mn-cs"/>
                  </a:rPr>
                  <a:t>การเพิ่มหลักทรัพย์เข้ามาจะไม่ส่งผลต่อค่า </a:t>
                </a:r>
                <a:r>
                  <a:rPr lang="en-US" sz="1200" dirty="0">
                    <a:latin typeface="+mn-lt"/>
                    <a:cs typeface="+mn-cs"/>
                  </a:rPr>
                  <a:t>Gamma </a:t>
                </a:r>
                <a:br>
                  <a:rPr lang="en-US" sz="1200" dirty="0">
                    <a:latin typeface="+mn-lt"/>
                    <a:cs typeface="+mn-cs"/>
                  </a:rPr>
                </a:br>
                <a:r>
                  <a:rPr lang="th-TH" sz="1200" dirty="0">
                    <a:latin typeface="+mn-lt"/>
                    <a:cs typeface="+mn-cs"/>
                  </a:rPr>
                  <a:t>เนื่องจากหลักทรัพย์มี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Γ</m:t>
                    </m:r>
                    <m:r>
                      <a:rPr lang="el-G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lang="en-US" sz="1200" dirty="0">
                    <a:latin typeface="+mn-lt"/>
                    <a:cs typeface="+mn-cs"/>
                  </a:rPr>
                  <a:t>= 0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th-TH" sz="1200" dirty="0">
                    <a:latin typeface="+mn-lt"/>
                    <a:cs typeface="+mn-cs"/>
                  </a:rPr>
                  <a:t>เมื่อจัดการทั้ง </a:t>
                </a:r>
                <a:r>
                  <a:rPr lang="en-US" sz="1200" dirty="0">
                    <a:latin typeface="+mn-lt"/>
                    <a:cs typeface="+mn-cs"/>
                  </a:rPr>
                  <a:t>Delta </a:t>
                </a:r>
                <a:r>
                  <a:rPr lang="th-TH" sz="1200" dirty="0">
                    <a:latin typeface="+mn-lt"/>
                    <a:cs typeface="+mn-cs"/>
                  </a:rPr>
                  <a:t>และ </a:t>
                </a:r>
                <a:r>
                  <a:rPr lang="en-US" sz="1200" dirty="0">
                    <a:latin typeface="+mn-lt"/>
                    <a:cs typeface="+mn-cs"/>
                  </a:rPr>
                  <a:t>Gamma </a:t>
                </a:r>
                <a:r>
                  <a:rPr lang="th-TH" sz="1200" dirty="0">
                    <a:latin typeface="+mn-lt"/>
                    <a:cs typeface="+mn-cs"/>
                  </a:rPr>
                  <a:t>แล้ว สำหรับสมการ</a:t>
                </a:r>
                <a:br>
                  <a:rPr lang="th-TH" sz="1200" dirty="0">
                    <a:latin typeface="+mn-lt"/>
                    <a:cs typeface="+mn-cs"/>
                  </a:rPr>
                </a:br>
                <a:r>
                  <a:rPr lang="th-TH" sz="1200" dirty="0">
                    <a:latin typeface="+mn-lt"/>
                    <a:cs typeface="+mn-cs"/>
                  </a:rPr>
                  <a:t>ของ </a:t>
                </a:r>
                <a:r>
                  <a:rPr lang="en-US" sz="1200" dirty="0">
                    <a:latin typeface="+mn-lt"/>
                    <a:cs typeface="+mn-cs"/>
                  </a:rPr>
                  <a:t>Gamma Neutral Portfolio </a:t>
                </a:r>
                <a:r>
                  <a:rPr lang="th-TH" sz="1200" dirty="0">
                    <a:latin typeface="+mn-lt"/>
                    <a:cs typeface="+mn-cs"/>
                  </a:rPr>
                  <a:t>จะถูกลดรูปให้เหลือ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7907E-B370-078E-0F9C-374B0EC06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1" y="2004697"/>
                <a:ext cx="4823459" cy="1569660"/>
              </a:xfrm>
              <a:prstGeom prst="rect">
                <a:avLst/>
              </a:prstGeom>
              <a:blipFill>
                <a:blip r:embed="rId3"/>
                <a:stretch>
                  <a:fillRect b="-2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E3E7A-2AB4-01D9-DA62-F0C208177DE8}"/>
                  </a:ext>
                </a:extLst>
              </p:cNvPr>
              <p:cNvSpPr txBox="1"/>
              <p:nvPr/>
            </p:nvSpPr>
            <p:spPr>
              <a:xfrm>
                <a:off x="4594921" y="3801413"/>
                <a:ext cx="2995046" cy="523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The gamma of Portfolio</a:t>
                </a:r>
                <a:r>
                  <a:rPr lang="th-TH" sz="1600" dirty="0"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1600" dirty="0">
                    <a:latin typeface="+mj-lt"/>
                    <a:ea typeface="Cambria Math" panose="02040503050406030204" pitchFamily="18" charset="0"/>
                  </a:rPr>
                  <a:t>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𝜃𝛿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  (9.3)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6E3E7A-2AB4-01D9-DA62-F0C208177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921" y="3801413"/>
                <a:ext cx="2995046" cy="523220"/>
              </a:xfrm>
              <a:prstGeom prst="rect">
                <a:avLst/>
              </a:prstGeom>
              <a:blipFill>
                <a:blip r:embed="rId4"/>
                <a:stretch>
                  <a:fillRect t="-1529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29ABE5F-9807-F486-19A4-820D95848107}"/>
              </a:ext>
            </a:extLst>
          </p:cNvPr>
          <p:cNvGrpSpPr/>
          <p:nvPr/>
        </p:nvGrpSpPr>
        <p:grpSpPr>
          <a:xfrm>
            <a:off x="1835822" y="891982"/>
            <a:ext cx="5472355" cy="676853"/>
            <a:chOff x="1804746" y="431652"/>
            <a:chExt cx="5472355" cy="67685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157F54F-30B6-7495-6752-49B3867EAAFC}"/>
                </a:ext>
              </a:extLst>
            </p:cNvPr>
            <p:cNvSpPr/>
            <p:nvPr/>
          </p:nvSpPr>
          <p:spPr>
            <a:xfrm>
              <a:off x="3371851" y="431652"/>
              <a:ext cx="3905250" cy="676853"/>
            </a:xfrm>
            <a:prstGeom prst="roundRect">
              <a:avLst/>
            </a:prstGeom>
            <a:noFill/>
            <a:ln w="19050">
              <a:solidFill>
                <a:srgbClr val="3047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Sell European call option (t = 3/12 yr.)</a:t>
              </a:r>
              <a:r>
                <a:rPr lang="th-TH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and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Buy European call option</a:t>
              </a:r>
              <a:r>
                <a:rPr lang="th-TH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chemeClr val="tx1"/>
                  </a:solidFill>
                </a:rPr>
                <a:t>(t = 6/12 yr.)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</a:rPr>
                <a:t>*In the same underlying security*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08257E-9F7E-FE8D-3CB8-3FBDF46D1A02}"/>
                </a:ext>
              </a:extLst>
            </p:cNvPr>
            <p:cNvSpPr txBox="1"/>
            <p:nvPr/>
          </p:nvSpPr>
          <p:spPr>
            <a:xfrm>
              <a:off x="1804746" y="574781"/>
              <a:ext cx="1343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Portfolio</a:t>
              </a:r>
              <a:r>
                <a:rPr lang="en-US" dirty="0">
                  <a:latin typeface="+mj-lt"/>
                </a:rPr>
                <a:t> :</a:t>
              </a: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3CCAF2-6A90-75C4-40CF-4159DC55989E}"/>
              </a:ext>
            </a:extLst>
          </p:cNvPr>
          <p:cNvSpPr/>
          <p:nvPr/>
        </p:nvSpPr>
        <p:spPr>
          <a:xfrm>
            <a:off x="3863009" y="3836023"/>
            <a:ext cx="609599" cy="402726"/>
          </a:xfrm>
          <a:prstGeom prst="rightArrow">
            <a:avLst/>
          </a:prstGeom>
          <a:solidFill>
            <a:srgbClr val="F2A36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F2D5293C-6356-5302-4863-015CC3D4DBDA}"/>
              </a:ext>
            </a:extLst>
          </p:cNvPr>
          <p:cNvSpPr/>
          <p:nvPr/>
        </p:nvSpPr>
        <p:spPr>
          <a:xfrm rot="10800000">
            <a:off x="8229600" y="0"/>
            <a:ext cx="914400" cy="914400"/>
          </a:xfrm>
          <a:prstGeom prst="rtTriangle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9C4C2EF-0BBD-9BE1-9F01-46AF317447E1}"/>
              </a:ext>
            </a:extLst>
          </p:cNvPr>
          <p:cNvSpPr/>
          <p:nvPr/>
        </p:nvSpPr>
        <p:spPr>
          <a:xfrm rot="10800000" flipV="1">
            <a:off x="8229600" y="4229100"/>
            <a:ext cx="914400" cy="914400"/>
          </a:xfrm>
          <a:prstGeom prst="rtTriangle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07363C8C-15C2-F034-CEB8-A04D02FF02A5}"/>
              </a:ext>
            </a:extLst>
          </p:cNvPr>
          <p:cNvSpPr/>
          <p:nvPr/>
        </p:nvSpPr>
        <p:spPr>
          <a:xfrm rot="10800000" flipH="1">
            <a:off x="0" y="0"/>
            <a:ext cx="914400" cy="914400"/>
          </a:xfrm>
          <a:prstGeom prst="rtTriangle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1649FC8F-6D9E-0F91-3FEE-F845E5B283A6}"/>
              </a:ext>
            </a:extLst>
          </p:cNvPr>
          <p:cNvSpPr/>
          <p:nvPr/>
        </p:nvSpPr>
        <p:spPr>
          <a:xfrm rot="10800000" flipH="1" flipV="1">
            <a:off x="0" y="4229100"/>
            <a:ext cx="914400" cy="914400"/>
          </a:xfrm>
          <a:prstGeom prst="rtTriangle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7449BE-3FC8-E8CB-7BBD-660B22CBD141}"/>
              </a:ext>
            </a:extLst>
          </p:cNvPr>
          <p:cNvSpPr/>
          <p:nvPr/>
        </p:nvSpPr>
        <p:spPr>
          <a:xfrm>
            <a:off x="0" y="0"/>
            <a:ext cx="150471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903F3F-FAAA-2352-4FA3-2ABAB92F9FC3}"/>
              </a:ext>
            </a:extLst>
          </p:cNvPr>
          <p:cNvSpPr/>
          <p:nvPr/>
        </p:nvSpPr>
        <p:spPr>
          <a:xfrm>
            <a:off x="272977" y="0"/>
            <a:ext cx="101574" cy="5143500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426C9F-8BA9-BB82-709D-FCFC236E0099}"/>
              </a:ext>
            </a:extLst>
          </p:cNvPr>
          <p:cNvSpPr/>
          <p:nvPr/>
        </p:nvSpPr>
        <p:spPr>
          <a:xfrm>
            <a:off x="8993336" y="0"/>
            <a:ext cx="150471" cy="51435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D6EFFF-E360-3BFD-3F25-2E75FC5B514C}"/>
              </a:ext>
            </a:extLst>
          </p:cNvPr>
          <p:cNvSpPr/>
          <p:nvPr/>
        </p:nvSpPr>
        <p:spPr>
          <a:xfrm>
            <a:off x="8769449" y="0"/>
            <a:ext cx="101574" cy="5143500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3047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B64501-DD26-467D-5C80-24215125992C}"/>
              </a:ext>
            </a:extLst>
          </p:cNvPr>
          <p:cNvSpPr/>
          <p:nvPr/>
        </p:nvSpPr>
        <p:spPr>
          <a:xfrm>
            <a:off x="0" y="0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95A207-3EB5-100B-78BA-FF2673D502AD}"/>
              </a:ext>
            </a:extLst>
          </p:cNvPr>
          <p:cNvSpPr/>
          <p:nvPr/>
        </p:nvSpPr>
        <p:spPr>
          <a:xfrm>
            <a:off x="-689" y="4837033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409C2-3DBF-E6E9-E935-7E7720805C36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tx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4519169-758E-66F1-4015-59DAD832C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202291"/>
                  </p:ext>
                </p:extLst>
              </p:nvPr>
            </p:nvGraphicFramePr>
            <p:xfrm>
              <a:off x="902971" y="1570920"/>
              <a:ext cx="3341369" cy="1846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0267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938547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312555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40997"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</m:t>
                                </m:r>
                                <m:r>
                                  <a:rPr lang="th-TH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𝑋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=$102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3747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Expiry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05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𝑡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h-TH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Risk-free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=2.5% 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𝑝𝑒𝑟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Volatility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𝜎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=22%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C4519169-758E-66F1-4015-59DAD832C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9202291"/>
                  </p:ext>
                </p:extLst>
              </p:nvPr>
            </p:nvGraphicFramePr>
            <p:xfrm>
              <a:off x="902971" y="1570920"/>
              <a:ext cx="3341369" cy="1846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0267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938547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312555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630" t="-84000" r="-1852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630" t="-184000" r="-1852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Expiry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050" dirty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630" t="-221875" r="-1852" b="-1578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Risk-free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630" t="-420408" r="-1852" b="-106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Volatility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4630" t="-510000" r="-1852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67725EF-4CF7-937B-1A8F-825E88908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516747"/>
                  </p:ext>
                </p:extLst>
              </p:nvPr>
            </p:nvGraphicFramePr>
            <p:xfrm>
              <a:off x="4899662" y="1570919"/>
              <a:ext cx="3341369" cy="1846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0267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938547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312555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40997"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</m:t>
                                </m:r>
                                <m:r>
                                  <a:rPr lang="th-TH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100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𝑋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=$102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3747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Expiry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6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𝑡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50" b="0" i="1" u="none" strike="noStrike" cap="none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105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Risk-free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5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=2.5% 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𝑝𝑒𝑟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𝑦𝑟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.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Volatility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𝜎</m:t>
                                </m:r>
                                <m:r>
                                  <a:rPr lang="en-US" sz="105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=22%</m:t>
                                </m:r>
                              </m:oMath>
                            </m:oMathPara>
                          </a14:m>
                          <a:endParaRPr 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8">
                <a:extLst>
                  <a:ext uri="{FF2B5EF4-FFF2-40B4-BE49-F238E27FC236}">
                    <a16:creationId xmlns:a16="http://schemas.microsoft.com/office/drawing/2014/main" id="{B67725EF-4CF7-937B-1A8F-825E889089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1516747"/>
                  </p:ext>
                </p:extLst>
              </p:nvPr>
            </p:nvGraphicFramePr>
            <p:xfrm>
              <a:off x="4899662" y="1570919"/>
              <a:ext cx="3341369" cy="18467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0267">
                      <a:extLst>
                        <a:ext uri="{9D8B030D-6E8A-4147-A177-3AD203B41FA5}">
                          <a16:colId xmlns:a16="http://schemas.microsoft.com/office/drawing/2014/main" val="337890948"/>
                        </a:ext>
                      </a:extLst>
                    </a:gridCol>
                    <a:gridCol w="938547">
                      <a:extLst>
                        <a:ext uri="{9D8B030D-6E8A-4147-A177-3AD203B41FA5}">
                          <a16:colId xmlns:a16="http://schemas.microsoft.com/office/drawing/2014/main" val="135003413"/>
                        </a:ext>
                      </a:extLst>
                    </a:gridCol>
                    <a:gridCol w="1312555">
                      <a:extLst>
                        <a:ext uri="{9D8B030D-6E8A-4147-A177-3AD203B41FA5}">
                          <a16:colId xmlns:a16="http://schemas.microsoft.com/office/drawing/2014/main" val="2337103658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50" dirty="0"/>
                        </a:p>
                      </a:txBody>
                      <a:tcPr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6782838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08" t="-87500" r="-2885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8426440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</a:t>
                          </a:r>
                          <a:endParaRPr 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$</a:t>
                          </a:r>
                          <a:r>
                            <a:rPr lang="th-TH" sz="1050" dirty="0"/>
                            <a:t>10</a:t>
                          </a:r>
                          <a:r>
                            <a:rPr lang="en-US" sz="105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08" t="-187500" r="-2885" b="-3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2164549"/>
                      </a:ext>
                    </a:extLst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Expiry date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>
                              <a:solidFill>
                                <a:srgbClr val="C00000"/>
                              </a:solidFill>
                            </a:rPr>
                            <a:t>6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08" t="-222581" r="-2885" b="-158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78206665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Risk-free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08" t="-416667" r="-2885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6697356"/>
                      </a:ext>
                    </a:extLst>
                  </a:tr>
                  <a:tr h="3010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Volatility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50" dirty="0"/>
                            <a:t>22%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TH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54808" t="-516667" r="-2885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047033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F6013F-AD73-3BEA-A362-C970DDE2A48E}"/>
              </a:ext>
            </a:extLst>
          </p:cNvPr>
          <p:cNvSpPr txBox="1"/>
          <p:nvPr/>
        </p:nvSpPr>
        <p:spPr>
          <a:xfrm>
            <a:off x="1121093" y="1004955"/>
            <a:ext cx="290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  <a:cs typeface="+mj-cs"/>
              </a:rPr>
              <a:t>Sell</a:t>
            </a:r>
            <a:r>
              <a:rPr lang="en-US" dirty="0">
                <a:latin typeface="+mj-lt"/>
                <a:cs typeface="+mj-cs"/>
              </a:rPr>
              <a:t> European call option</a:t>
            </a:r>
          </a:p>
          <a:p>
            <a:pPr algn="ctr"/>
            <a:r>
              <a:rPr lang="en-US" dirty="0">
                <a:solidFill>
                  <a:srgbClr val="F2A365"/>
                </a:solidFill>
                <a:latin typeface="+mj-lt"/>
                <a:cs typeface="+mj-cs"/>
              </a:rPr>
              <a:t>*In same underlying stock*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CC169-A90D-35DC-8C73-364947519EA0}"/>
              </a:ext>
            </a:extLst>
          </p:cNvPr>
          <p:cNvSpPr txBox="1"/>
          <p:nvPr/>
        </p:nvSpPr>
        <p:spPr>
          <a:xfrm>
            <a:off x="5117783" y="1004955"/>
            <a:ext cx="290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+mj-lt"/>
                <a:cs typeface="+mj-cs"/>
              </a:rPr>
              <a:t>Buy</a:t>
            </a:r>
            <a:r>
              <a:rPr lang="en-US" dirty="0">
                <a:latin typeface="+mj-lt"/>
                <a:cs typeface="+mj-cs"/>
              </a:rPr>
              <a:t> European call option</a:t>
            </a:r>
          </a:p>
          <a:p>
            <a:pPr algn="ctr"/>
            <a:r>
              <a:rPr lang="en-US" dirty="0">
                <a:solidFill>
                  <a:srgbClr val="F2A365"/>
                </a:solidFill>
                <a:latin typeface="+mj-lt"/>
                <a:cs typeface="+mj-cs"/>
              </a:rPr>
              <a:t>*In same underlying stock*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5FC725-EE85-9426-8E96-00B2B4D7004D}"/>
              </a:ext>
            </a:extLst>
          </p:cNvPr>
          <p:cNvCxnSpPr/>
          <p:nvPr/>
        </p:nvCxnSpPr>
        <p:spPr>
          <a:xfrm>
            <a:off x="4339590" y="2727960"/>
            <a:ext cx="46482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76AE64-69EA-E5D2-0C5F-CD6F4C6CE3CF}"/>
              </a:ext>
            </a:extLst>
          </p:cNvPr>
          <p:cNvGrpSpPr/>
          <p:nvPr/>
        </p:nvGrpSpPr>
        <p:grpSpPr>
          <a:xfrm>
            <a:off x="250964" y="3616032"/>
            <a:ext cx="4961491" cy="1155121"/>
            <a:chOff x="330476" y="3748112"/>
            <a:chExt cx="4961491" cy="11551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14B740-B14A-AFB1-3873-5BA2BD189C6C}"/>
                </a:ext>
              </a:extLst>
            </p:cNvPr>
            <p:cNvSpPr txBox="1"/>
            <p:nvPr/>
          </p:nvSpPr>
          <p:spPr>
            <a:xfrm>
              <a:off x="330476" y="4053137"/>
              <a:ext cx="976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n-lt"/>
                </a:rPr>
                <a:t>From </a:t>
              </a:r>
            </a:p>
            <a:p>
              <a:r>
                <a:rPr lang="en-US" dirty="0">
                  <a:latin typeface="+mn-lt"/>
                </a:rPr>
                <a:t>Eq. (8.10)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639BFF-3A65-7420-6BA3-07737E338F22}"/>
                    </a:ext>
                  </a:extLst>
                </p:cNvPr>
                <p:cNvSpPr txBox="1"/>
                <p:nvPr/>
              </p:nvSpPr>
              <p:spPr>
                <a:xfrm>
                  <a:off x="1344427" y="3789555"/>
                  <a:ext cx="2109295" cy="9298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7639BFF-3A65-7420-6BA3-07737E338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427" y="3789555"/>
                  <a:ext cx="2109295" cy="92987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CD079060-B56F-DFD9-A3D4-E08845A64CE6}"/>
                </a:ext>
              </a:extLst>
            </p:cNvPr>
            <p:cNvSpPr/>
            <p:nvPr/>
          </p:nvSpPr>
          <p:spPr>
            <a:xfrm>
              <a:off x="3475549" y="3931921"/>
              <a:ext cx="293370" cy="787503"/>
            </a:xfrm>
            <a:prstGeom prst="leftBrace">
              <a:avLst>
                <a:gd name="adj1" fmla="val 28005"/>
                <a:gd name="adj2" fmla="val 50968"/>
              </a:avLst>
            </a:prstGeom>
            <a:ln w="28575">
              <a:solidFill>
                <a:srgbClr val="3047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492314-8904-8BF7-8EF1-661A4868CD05}"/>
                    </a:ext>
                  </a:extLst>
                </p:cNvPr>
                <p:cNvSpPr txBox="1"/>
                <p:nvPr/>
              </p:nvSpPr>
              <p:spPr>
                <a:xfrm>
                  <a:off x="3704149" y="3748112"/>
                  <a:ext cx="15735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=0.03618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492314-8904-8BF7-8EF1-661A4868C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149" y="3748112"/>
                  <a:ext cx="157353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3D447A-CEA1-A3DD-0A45-6AAAA6680C03}"/>
                    </a:ext>
                  </a:extLst>
                </p:cNvPr>
                <p:cNvSpPr txBox="1"/>
                <p:nvPr/>
              </p:nvSpPr>
              <p:spPr>
                <a:xfrm>
                  <a:off x="3718437" y="4533901"/>
                  <a:ext cx="15735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=0.02563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13D447A-CEA1-A3DD-0A45-6AAAA6680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437" y="4533901"/>
                  <a:ext cx="157353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E6E4A-ADC0-88BC-5814-5BB8765902CC}"/>
                  </a:ext>
                </a:extLst>
              </p:cNvPr>
              <p:cNvSpPr txBox="1"/>
              <p:nvPr/>
            </p:nvSpPr>
            <p:spPr>
              <a:xfrm>
                <a:off x="5589766" y="3978355"/>
                <a:ext cx="3458817" cy="408623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𝟎𝟑𝟔𝟏𝟖</m:t>
                      </m:r>
                      <m:sSub>
                        <m:sSubPr>
                          <m:ctrlPr>
                            <a:rPr lang="th-TH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𝟎𝟐𝟓𝟔𝟑</m:t>
                      </m:r>
                      <m:sSub>
                        <m:sSubPr>
                          <m:ctrlPr>
                            <a:rPr lang="th-TH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80E6E4A-ADC0-88BC-5814-5BB876590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766" y="3978355"/>
                <a:ext cx="3458817" cy="40862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58B420-618D-C824-4C36-C3E12E29B838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117783" y="3799841"/>
            <a:ext cx="471983" cy="382826"/>
          </a:xfrm>
          <a:prstGeom prst="straightConnector1">
            <a:avLst/>
          </a:prstGeom>
          <a:ln w="28575">
            <a:solidFill>
              <a:srgbClr val="30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FC9A90-3DA0-E816-E4DC-ADCB7FF93FE0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117783" y="4182667"/>
            <a:ext cx="471983" cy="416457"/>
          </a:xfrm>
          <a:prstGeom prst="straightConnector1">
            <a:avLst/>
          </a:prstGeom>
          <a:ln w="28575">
            <a:solidFill>
              <a:srgbClr val="3047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493415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F443BC-C69F-5D50-317B-46ED8464AEFA}"/>
              </a:ext>
            </a:extLst>
          </p:cNvPr>
          <p:cNvSpPr/>
          <p:nvPr/>
        </p:nvSpPr>
        <p:spPr>
          <a:xfrm>
            <a:off x="0" y="0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9E3EB7-EF3D-43E9-87BF-BAC38BAF1F11}"/>
                  </a:ext>
                </a:extLst>
              </p:cNvPr>
              <p:cNvSpPr txBox="1"/>
              <p:nvPr/>
            </p:nvSpPr>
            <p:spPr>
              <a:xfrm>
                <a:off x="2427471" y="2551182"/>
                <a:ext cx="4287680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h-TH" dirty="0">
                    <a:latin typeface="+mn-lt"/>
                    <a:cs typeface="+mn-cs"/>
                  </a:rPr>
                  <a:t>หากเราขาย </a:t>
                </a:r>
                <a:r>
                  <a:rPr lang="en-US" dirty="0">
                    <a:latin typeface="+mn-lt"/>
                    <a:cs typeface="+mn-cs"/>
                  </a:rPr>
                  <a:t>option </a:t>
                </a:r>
                <a:r>
                  <a:rPr lang="th-TH" dirty="0">
                    <a:latin typeface="+mn-lt"/>
                    <a:cs typeface="+mn-cs"/>
                  </a:rPr>
                  <a:t>อายุ 3 เดือนได้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1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+mn-cs"/>
                  </a:rPr>
                  <a:t> = 100,00</a:t>
                </a:r>
                <a:r>
                  <a:rPr lang="th-TH" dirty="0">
                    <a:latin typeface="+mn-lt"/>
                    <a:cs typeface="+mn-cs"/>
                  </a:rPr>
                  <a:t>0</a:t>
                </a:r>
                <a:br>
                  <a:rPr lang="th-TH" dirty="0">
                    <a:latin typeface="+mn-lt"/>
                    <a:cs typeface="+mn-cs"/>
                  </a:rPr>
                </a:br>
                <a:r>
                  <a:rPr lang="th-TH" dirty="0">
                    <a:latin typeface="+mn-lt"/>
                    <a:cs typeface="+mn-cs"/>
                  </a:rPr>
                  <a:t>ถ้าจะทำให้ </a:t>
                </a:r>
                <a:r>
                  <a:rPr lang="en-US" dirty="0">
                    <a:latin typeface="+mn-lt"/>
                    <a:cs typeface="+mn-cs"/>
                  </a:rPr>
                  <a:t>Portfolio </a:t>
                </a:r>
                <a:r>
                  <a:rPr lang="th-TH" dirty="0">
                    <a:latin typeface="+mn-lt"/>
                    <a:cs typeface="+mn-cs"/>
                  </a:rPr>
                  <a:t>เป็น </a:t>
                </a:r>
                <a:r>
                  <a:rPr lang="en-US" dirty="0">
                    <a:latin typeface="+mn-lt"/>
                    <a:cs typeface="+mn-cs"/>
                  </a:rPr>
                  <a:t>Gamma neutral</a:t>
                </a:r>
                <a:br>
                  <a:rPr lang="en-US" dirty="0">
                    <a:latin typeface="+mn-lt"/>
                    <a:cs typeface="+mn-cs"/>
                  </a:rPr>
                </a:br>
                <a:r>
                  <a:rPr lang="th-TH" dirty="0">
                    <a:latin typeface="+mn-lt"/>
                    <a:cs typeface="+mn-cs"/>
                  </a:rPr>
                  <a:t>เราต้องซื้อ </a:t>
                </a:r>
                <a:r>
                  <a:rPr lang="en-US" dirty="0">
                    <a:latin typeface="+mn-lt"/>
                    <a:cs typeface="+mn-cs"/>
                  </a:rPr>
                  <a:t>option </a:t>
                </a:r>
                <a:r>
                  <a:rPr lang="th-TH" dirty="0">
                    <a:latin typeface="+mn-lt"/>
                    <a:cs typeface="+mn-cs"/>
                  </a:rPr>
                  <a:t>อายุ 6 เดือนให้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+mn-cs"/>
                  </a:rPr>
                  <a:t> = 141,163</a:t>
                </a:r>
                <a:endParaRPr lang="th-TH" dirty="0">
                  <a:latin typeface="+mn-lt"/>
                  <a:cs typeface="+mn-cs"/>
                </a:endParaRPr>
              </a:p>
              <a:p>
                <a:endParaRPr lang="th-TH" dirty="0">
                  <a:latin typeface="+mn-lt"/>
                  <a:cs typeface="+mn-cs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h-TH" dirty="0">
                    <a:latin typeface="+mn-lt"/>
                    <a:cs typeface="+mn-cs"/>
                  </a:rPr>
                  <a:t>ดังนั้นก่อนที่จะรวบรวมหุ้นอ้างอิงไว้ในพอร์ตโฟลิโอ จะได้ </a:t>
                </a:r>
                <a:r>
                  <a:rPr lang="en-US" dirty="0">
                    <a:latin typeface="+mn-lt"/>
                    <a:cs typeface="+mn-cs"/>
                  </a:rPr>
                  <a:t>Delta </a:t>
                </a:r>
                <a:r>
                  <a:rPr lang="th-TH" dirty="0">
                    <a:latin typeface="+mn-lt"/>
                    <a:cs typeface="+mn-cs"/>
                  </a:rPr>
                  <a:t>ของ </a:t>
                </a:r>
                <a:r>
                  <a:rPr lang="en-US" dirty="0">
                    <a:latin typeface="+mn-lt"/>
                    <a:cs typeface="+mn-cs"/>
                  </a:rPr>
                  <a:t>Portfolio </a:t>
                </a:r>
                <a:r>
                  <a:rPr lang="th-TH" dirty="0">
                    <a:latin typeface="+mn-lt"/>
                    <a:cs typeface="+mn-cs"/>
                  </a:rPr>
                  <a:t>คือ</a:t>
                </a:r>
                <a:endParaRPr lang="en-US" dirty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9E3EB7-EF3D-43E9-87BF-BAC38BAF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71" y="2551182"/>
                <a:ext cx="4287680" cy="1384995"/>
              </a:xfrm>
              <a:prstGeom prst="rect">
                <a:avLst/>
              </a:prstGeom>
              <a:blipFill>
                <a:blip r:embed="rId2"/>
                <a:stretch>
                  <a:fillRect l="-426" t="-44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CCFB7-F072-4895-A0F9-770E8C221A3E}"/>
                  </a:ext>
                </a:extLst>
              </p:cNvPr>
              <p:cNvSpPr txBox="1"/>
              <p:nvPr/>
            </p:nvSpPr>
            <p:spPr>
              <a:xfrm>
                <a:off x="2842588" y="1861592"/>
                <a:ext cx="3458817" cy="408623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th-TH" sz="1800" b="1" i="1" smtClean="0">
                          <a:latin typeface="Cambria Math" panose="02040503050406030204" pitchFamily="18" charset="0"/>
                        </a:rPr>
                        <m:t>𝟎𝟑𝟔𝟏𝟖</m:t>
                      </m:r>
                      <m:sSub>
                        <m:sSubPr>
                          <m:ctrlPr>
                            <a:rPr lang="th-TH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𝟎𝟐𝟓𝟔𝟑</m:t>
                      </m:r>
                      <m:sSub>
                        <m:sSubPr>
                          <m:ctrlPr>
                            <a:rPr lang="th-TH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DCCFB7-F072-4895-A0F9-770E8C221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588" y="1861592"/>
                <a:ext cx="3458817" cy="40862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BE35DDB-9693-5B0F-DBB0-FD39A55F39B8}"/>
              </a:ext>
            </a:extLst>
          </p:cNvPr>
          <p:cNvSpPr txBox="1"/>
          <p:nvPr/>
        </p:nvSpPr>
        <p:spPr>
          <a:xfrm>
            <a:off x="2285997" y="119727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dirty="0">
                <a:latin typeface="+mn-lt"/>
                <a:cs typeface="+mn-cs"/>
              </a:rPr>
              <a:t>จะเป็น</a:t>
            </a:r>
            <a:r>
              <a:rPr lang="en-US" dirty="0">
                <a:latin typeface="+mn-lt"/>
                <a:cs typeface="+mn-cs"/>
              </a:rPr>
              <a:t> Gamma Neutral Portfolio </a:t>
            </a:r>
            <a:br>
              <a:rPr lang="en-US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ณ จุดใดก็ได้ในจตุภาคแรกของ </a:t>
            </a:r>
            <a:r>
              <a:rPr lang="en-US" dirty="0">
                <a:latin typeface="+mn-lt"/>
                <a:cs typeface="+mn-cs"/>
              </a:rPr>
              <a:t>w3w6 -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5FAE66-CEBA-C462-3521-28A638E41649}"/>
                  </a:ext>
                </a:extLst>
              </p:cNvPr>
              <p:cNvSpPr txBox="1"/>
              <p:nvPr/>
            </p:nvSpPr>
            <p:spPr>
              <a:xfrm>
                <a:off x="982291" y="4163385"/>
                <a:ext cx="7178040" cy="306467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h-TH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h-TH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h-TH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100,000</m:t>
                          </m:r>
                        </m:e>
                      </m:d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0.4728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141,163</m:t>
                          </m:r>
                        </m:e>
                      </m:d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0.5123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(−25,038)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5FAE66-CEBA-C462-3521-28A638E41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91" y="4163385"/>
                <a:ext cx="7178040" cy="306467"/>
              </a:xfrm>
              <a:prstGeom prst="roundRect">
                <a:avLst/>
              </a:prstGeom>
              <a:blipFill>
                <a:blip r:embed="rId4"/>
                <a:stretch>
                  <a:fillRect b="-22642"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CA43AC9-C5A8-1A7A-4EBD-0468166450A2}"/>
              </a:ext>
            </a:extLst>
          </p:cNvPr>
          <p:cNvGrpSpPr/>
          <p:nvPr/>
        </p:nvGrpSpPr>
        <p:grpSpPr>
          <a:xfrm>
            <a:off x="834190" y="-1"/>
            <a:ext cx="1684220" cy="1908314"/>
            <a:chOff x="437950" y="-1"/>
            <a:chExt cx="1684220" cy="1908314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69BDE84-E121-77A1-8277-36F8548EAA44}"/>
                </a:ext>
              </a:extLst>
            </p:cNvPr>
            <p:cNvSpPr/>
            <p:nvPr/>
          </p:nvSpPr>
          <p:spPr>
            <a:xfrm rot="5400000">
              <a:off x="251442" y="186508"/>
              <a:ext cx="1908313" cy="1535298"/>
            </a:xfrm>
            <a:prstGeom prst="homePlate">
              <a:avLst>
                <a:gd name="adj" fmla="val 14783"/>
              </a:avLst>
            </a:pr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QUADRANT">
              <a:extLst>
                <a:ext uri="{FF2B5EF4-FFF2-40B4-BE49-F238E27FC236}">
                  <a16:creationId xmlns:a16="http://schemas.microsoft.com/office/drawing/2014/main" id="{55590647-3799-A779-2D1A-8DDC94E81B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31" t="1855" r="2290" b="48831"/>
            <a:stretch/>
          </p:blipFill>
          <p:spPr bwMode="auto">
            <a:xfrm>
              <a:off x="534388" y="140336"/>
              <a:ext cx="1342419" cy="1437018"/>
            </a:xfrm>
            <a:prstGeom prst="rect">
              <a:avLst/>
            </a:prstGeom>
            <a:noFill/>
            <a:ln w="19050">
              <a:solidFill>
                <a:srgbClr val="30475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E2522CA2-5054-F627-0F69-C25B32E11C51}"/>
                </a:ext>
              </a:extLst>
            </p:cNvPr>
            <p:cNvSpPr/>
            <p:nvPr/>
          </p:nvSpPr>
          <p:spPr>
            <a:xfrm>
              <a:off x="1973246" y="-1"/>
              <a:ext cx="148924" cy="306467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39B86A4-8804-4BE8-6CEE-77F9504316B2}"/>
              </a:ext>
            </a:extLst>
          </p:cNvPr>
          <p:cNvSpPr/>
          <p:nvPr/>
        </p:nvSpPr>
        <p:spPr>
          <a:xfrm>
            <a:off x="-689" y="4837033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1197F-FB5F-B1A9-529F-FC08BFA7560E}"/>
              </a:ext>
            </a:extLst>
          </p:cNvPr>
          <p:cNvSpPr txBox="1"/>
          <p:nvPr/>
        </p:nvSpPr>
        <p:spPr>
          <a:xfrm>
            <a:off x="2223938" y="407501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tx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05818679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7CD46-AF66-85E9-CC00-F1D9BC418F7C}"/>
              </a:ext>
            </a:extLst>
          </p:cNvPr>
          <p:cNvSpPr txBox="1"/>
          <p:nvPr/>
        </p:nvSpPr>
        <p:spPr>
          <a:xfrm>
            <a:off x="470299" y="1572974"/>
            <a:ext cx="3989543" cy="126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h-TH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ดังนั้นพอร์ตโฟลิโอสามารถทำให้เป็น </a:t>
            </a:r>
            <a:r>
              <a:rPr lang="en-US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Delta neutral </a:t>
            </a:r>
            <a:r>
              <a:rPr lang="th-TH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ได้หากมีการ</a:t>
            </a:r>
            <a:r>
              <a:rPr lang="th-TH" sz="1300" b="1" dirty="0">
                <a:solidFill>
                  <a:srgbClr val="C00000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ขายหุ้นอ้างอิงจำนวน 2</a:t>
            </a:r>
            <a:r>
              <a:rPr lang="en-US" sz="1300" b="1" dirty="0">
                <a:solidFill>
                  <a:srgbClr val="C00000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5,</a:t>
            </a:r>
            <a:r>
              <a:rPr lang="th-TH" sz="1300" b="1" dirty="0">
                <a:solidFill>
                  <a:srgbClr val="C00000"/>
                </a:solidFill>
                <a:effectLst/>
                <a:latin typeface="+mn-lt"/>
                <a:ea typeface="TH Sarabun New" panose="020B0500040200020003" pitchFamily="34" charset="-34"/>
                <a:cs typeface="+mn-cs"/>
              </a:rPr>
              <a:t>038 หุ้น</a:t>
            </a:r>
            <a:endParaRPr lang="en-US" sz="1300" b="1" dirty="0">
              <a:solidFill>
                <a:srgbClr val="C00000"/>
              </a:solidFill>
              <a:latin typeface="+mn-lt"/>
              <a:ea typeface="TH Sarabun New" panose="020B0500040200020003" pitchFamily="34" charset="-34"/>
              <a:cs typeface="+mn-cs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th-TH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จากรูปที่ 9.5 แสดงให้เห็นว่าช่วงของมูลค่าหุ้นอ้างอิงจะค่อนข้างกว้างและมูลค่าของ</a:t>
            </a:r>
            <a:r>
              <a:rPr lang="en-US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 Portfolio </a:t>
            </a:r>
            <a:br>
              <a:rPr lang="en-US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30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ยังคงใกล้เคียงกับค่าเดิม</a:t>
            </a:r>
            <a:endParaRPr lang="en-US" sz="1300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E1511-3A10-7CC6-94E3-70DCF7F6226B}"/>
              </a:ext>
            </a:extLst>
          </p:cNvPr>
          <p:cNvSpPr txBox="1"/>
          <p:nvPr/>
        </p:nvSpPr>
        <p:spPr>
          <a:xfrm>
            <a:off x="4572000" y="4322909"/>
            <a:ext cx="4213860" cy="438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th-TH" sz="105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รูปที่ 9.5 มูลค่ารวมของพอร์ตโฟลิโอที่เป็นแบบ </a:t>
            </a:r>
            <a:r>
              <a:rPr lang="en-US" sz="105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Gamma neutral </a:t>
            </a:r>
            <a:br>
              <a:rPr lang="en-US" sz="1050" dirty="0">
                <a:effectLst/>
                <a:latin typeface="+mn-lt"/>
                <a:ea typeface="TH Sarabun New" panose="020B0500040200020003" pitchFamily="34" charset="-34"/>
                <a:cs typeface="+mn-cs"/>
              </a:rPr>
            </a:br>
            <a:r>
              <a:rPr lang="th-TH" sz="1050" dirty="0">
                <a:effectLst/>
                <a:latin typeface="+mn-lt"/>
                <a:ea typeface="TH Sarabun New" panose="020B0500040200020003" pitchFamily="34" charset="-34"/>
                <a:cs typeface="+mn-cs"/>
              </a:rPr>
              <a:t>ที่ไม่อ่อนไหวต่อการเปลี่ยนแปลงมูลค่าของหลักทรัพย์อ้างอิงในช่วงต่าง ๆ</a:t>
            </a:r>
            <a:endParaRPr lang="en-US" sz="900" dirty="0">
              <a:effectLst/>
              <a:latin typeface="+mn-lt"/>
              <a:ea typeface="TH Sarabun New" panose="020B0500040200020003" pitchFamily="34" charset="-34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D1BBFC-3479-5706-57F5-0086A89D7DFE}"/>
              </a:ext>
            </a:extLst>
          </p:cNvPr>
          <p:cNvGrpSpPr/>
          <p:nvPr/>
        </p:nvGrpSpPr>
        <p:grpSpPr>
          <a:xfrm>
            <a:off x="4684159" y="1636582"/>
            <a:ext cx="3989543" cy="2532025"/>
            <a:chOff x="2577228" y="1671817"/>
            <a:chExt cx="3989543" cy="25320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A957BB-63B8-C388-89B2-8FCF4CDCF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69" r="7902"/>
            <a:stretch/>
          </p:blipFill>
          <p:spPr>
            <a:xfrm>
              <a:off x="2577228" y="1671817"/>
              <a:ext cx="3989543" cy="2532025"/>
            </a:xfrm>
            <a:prstGeom prst="rect">
              <a:avLst/>
            </a:prstGeom>
            <a:ln w="19050">
              <a:solidFill>
                <a:srgbClr val="30475E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DACD45-AAF6-D689-BC38-FCD1A9C28F66}"/>
                </a:ext>
              </a:extLst>
            </p:cNvPr>
            <p:cNvSpPr txBox="1"/>
            <p:nvPr/>
          </p:nvSpPr>
          <p:spPr>
            <a:xfrm>
              <a:off x="4823457" y="1752600"/>
              <a:ext cx="17433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solidFill>
                    <a:srgbClr val="C00000"/>
                  </a:solidFill>
                  <a:latin typeface="+mn-lt"/>
                </a:rPr>
                <a:t>x : Value of U/L Stock</a:t>
              </a:r>
            </a:p>
            <a:p>
              <a:r>
                <a:rPr lang="en-US" sz="1100" i="1" dirty="0">
                  <a:solidFill>
                    <a:srgbClr val="C00000"/>
                  </a:solidFill>
                  <a:latin typeface="+mn-lt"/>
                </a:rPr>
                <a:t>y : Value of Portfolio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0E4F0-18DB-3E37-CD66-4B1C52EA4611}"/>
                  </a:ext>
                </a:extLst>
              </p:cNvPr>
              <p:cNvSpPr txBox="1"/>
              <p:nvPr/>
            </p:nvSpPr>
            <p:spPr>
              <a:xfrm>
                <a:off x="982291" y="1032433"/>
                <a:ext cx="7178040" cy="306467"/>
              </a:xfrm>
              <a:prstGeom prst="roundRect">
                <a:avLst/>
              </a:prstGeom>
              <a:noFill/>
              <a:ln w="19050">
                <a:solidFill>
                  <a:srgbClr val="30475E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th-TH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h-TH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h-TH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100,000</m:t>
                          </m:r>
                        </m:e>
                      </m:d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0.4728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141,163</m:t>
                          </m:r>
                        </m:e>
                      </m:d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0.5123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h-TH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−25,038</m:t>
                      </m:r>
                      <m:r>
                        <a:rPr lang="th-TH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40E4F0-18DB-3E37-CD66-4B1C52EA4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91" y="1032433"/>
                <a:ext cx="7178040" cy="306467"/>
              </a:xfrm>
              <a:prstGeom prst="roundRect">
                <a:avLst/>
              </a:prstGeom>
              <a:blipFill>
                <a:blip r:embed="rId3"/>
                <a:stretch>
                  <a:fillRect b="-22222"/>
                </a:stretch>
              </a:blipFill>
              <a:ln w="19050">
                <a:solidFill>
                  <a:srgbClr val="30475E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853BAAF-EAC6-1F60-F629-FCE1D0078CC7}"/>
              </a:ext>
            </a:extLst>
          </p:cNvPr>
          <p:cNvSpPr/>
          <p:nvPr/>
        </p:nvSpPr>
        <p:spPr>
          <a:xfrm>
            <a:off x="560732" y="2914119"/>
            <a:ext cx="3808675" cy="1813934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DELTA NEUTRAL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PORTFOLIOS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4BD32-AE20-0897-008D-B1DB9F0B81A4}"/>
              </a:ext>
            </a:extLst>
          </p:cNvPr>
          <p:cNvSpPr txBox="1"/>
          <p:nvPr/>
        </p:nvSpPr>
        <p:spPr>
          <a:xfrm>
            <a:off x="2223938" y="291753"/>
            <a:ext cx="476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Example</a:t>
            </a:r>
            <a:r>
              <a:rPr lang="th-TH" sz="3200" b="1" dirty="0">
                <a:solidFill>
                  <a:schemeClr val="tx1"/>
                </a:solidFill>
                <a:latin typeface="+mj-lt"/>
                <a:cs typeface="Prompt SemiBold" panose="00000700000000000000" pitchFamily="2" charset="-34"/>
              </a:rPr>
              <a:t> 9.</a:t>
            </a:r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2526A5-2540-EE19-0BA5-74652F89CAE5}"/>
              </a:ext>
            </a:extLst>
          </p:cNvPr>
          <p:cNvSpPr/>
          <p:nvPr/>
        </p:nvSpPr>
        <p:spPr>
          <a:xfrm>
            <a:off x="0" y="0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96C55-B0B3-1311-ED98-2091765F5EE2}"/>
              </a:ext>
            </a:extLst>
          </p:cNvPr>
          <p:cNvSpPr/>
          <p:nvPr/>
        </p:nvSpPr>
        <p:spPr>
          <a:xfrm>
            <a:off x="-689" y="4837033"/>
            <a:ext cx="9144000" cy="306467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31982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6B004BFB-A68C-B386-9ABF-EE5BACDCF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82"/>
          <a:stretch/>
        </p:blipFill>
        <p:spPr>
          <a:xfrm>
            <a:off x="7180029" y="-72785"/>
            <a:ext cx="1963972" cy="2120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95D4DD-A6EF-7D97-34F7-B5CB3EBEC4FF}"/>
              </a:ext>
            </a:extLst>
          </p:cNvPr>
          <p:cNvSpPr txBox="1"/>
          <p:nvPr/>
        </p:nvSpPr>
        <p:spPr>
          <a:xfrm>
            <a:off x="715397" y="1513975"/>
            <a:ext cx="4019382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200" dirty="0">
                <a:latin typeface="+mn-lt"/>
                <a:cs typeface="+mn-cs"/>
              </a:rPr>
              <a:t>การอธิบายเรื่องการป้องกันความเสี่ยงนี้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ยังห่างไกลจากความสมบูรณ์</a:t>
            </a:r>
            <a:endParaRPr lang="en-US" sz="1200" dirty="0">
              <a:latin typeface="+mn-lt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200" dirty="0">
                <a:latin typeface="+mn-lt"/>
                <a:cs typeface="+mn-cs"/>
              </a:rPr>
              <a:t>โดยจะมุ่งเน้นไปที่การสร้างมูลค่าของ </a:t>
            </a:r>
            <a:r>
              <a:rPr lang="en-US" sz="1200" dirty="0">
                <a:latin typeface="+mn-lt"/>
                <a:cs typeface="+mn-cs"/>
              </a:rPr>
              <a:t>Portfolio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ให้ทนทานต่อการเปลี่ยนแปลงมูลค่าของหลักทรัพย์เป็นหลัก 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D802B-5410-A8FE-0CB0-5C640D1B10D8}"/>
              </a:ext>
            </a:extLst>
          </p:cNvPr>
          <p:cNvSpPr txBox="1"/>
          <p:nvPr/>
        </p:nvSpPr>
        <p:spPr>
          <a:xfrm>
            <a:off x="715397" y="3702779"/>
            <a:ext cx="4019382" cy="93871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100" dirty="0">
                <a:latin typeface="+mn-lt"/>
                <a:cs typeface="+mn-cs"/>
              </a:rPr>
              <a:t>ในความเป็นจริงแล้ว </a:t>
            </a:r>
            <a:r>
              <a:rPr lang="en-US" sz="1100" dirty="0">
                <a:latin typeface="+mn-lt"/>
                <a:cs typeface="+mn-cs"/>
              </a:rPr>
              <a:t>Risk-free interest rate </a:t>
            </a:r>
            <a:r>
              <a:rPr lang="th-TH" sz="1100" dirty="0">
                <a:latin typeface="+mn-lt"/>
                <a:cs typeface="+mn-cs"/>
              </a:rPr>
              <a:t>และ</a:t>
            </a:r>
            <a:r>
              <a:rPr lang="en-US" sz="1100" dirty="0">
                <a:latin typeface="+mn-lt"/>
                <a:cs typeface="+mn-cs"/>
              </a:rPr>
              <a:t> </a:t>
            </a:r>
            <a:br>
              <a:rPr lang="en-US" sz="1100" dirty="0">
                <a:latin typeface="+mn-lt"/>
                <a:cs typeface="+mn-cs"/>
              </a:rPr>
            </a:br>
            <a:r>
              <a:rPr lang="en-US" sz="1100" dirty="0">
                <a:latin typeface="+mn-lt"/>
                <a:cs typeface="+mn-cs"/>
              </a:rPr>
              <a:t>Volatility </a:t>
            </a:r>
            <a:r>
              <a:rPr lang="th-TH" sz="1100" dirty="0">
                <a:latin typeface="+mn-lt"/>
                <a:cs typeface="+mn-cs"/>
              </a:rPr>
              <a:t>ของหุ้น</a:t>
            </a:r>
            <a:r>
              <a:rPr lang="en-US" sz="1100" dirty="0">
                <a:latin typeface="+mn-lt"/>
                <a:cs typeface="+mn-cs"/>
              </a:rPr>
              <a:t> </a:t>
            </a:r>
            <a:r>
              <a:rPr lang="th-TH" sz="1100" dirty="0">
                <a:latin typeface="+mn-lt"/>
                <a:cs typeface="+mn-cs"/>
              </a:rPr>
              <a:t>ยังส่งผลต่อมูลค่าของพอร์ตการลงทุนด้วย </a:t>
            </a:r>
            <a:endParaRPr lang="en-US" sz="1100" dirty="0">
              <a:latin typeface="+mn-lt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100" dirty="0">
                <a:latin typeface="+mn-lt"/>
                <a:cs typeface="+mn-cs"/>
              </a:rPr>
              <a:t>จาก </a:t>
            </a:r>
            <a:r>
              <a:rPr lang="en-US" sz="1100" dirty="0">
                <a:latin typeface="+mn-lt"/>
                <a:cs typeface="+mn-cs"/>
              </a:rPr>
              <a:t>Rho </a:t>
            </a:r>
            <a:r>
              <a:rPr lang="th-TH" sz="1100" dirty="0">
                <a:latin typeface="+mn-lt"/>
                <a:cs typeface="+mn-cs"/>
              </a:rPr>
              <a:t>และ </a:t>
            </a:r>
            <a:r>
              <a:rPr lang="en-US" sz="1100" dirty="0">
                <a:latin typeface="+mn-lt"/>
                <a:cs typeface="+mn-cs"/>
              </a:rPr>
              <a:t>Vega </a:t>
            </a:r>
            <a:r>
              <a:rPr lang="th-TH" sz="1100" dirty="0">
                <a:latin typeface="+mn-lt"/>
                <a:cs typeface="+mn-cs"/>
              </a:rPr>
              <a:t>ที่กล่าวถึงในบทที่ 8 สามารถใช้ในการ</a:t>
            </a:r>
            <a:br>
              <a:rPr lang="en-US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ปรับ</a:t>
            </a:r>
            <a:r>
              <a:rPr lang="en-US" sz="1100" dirty="0">
                <a:latin typeface="+mn-lt"/>
                <a:cs typeface="+mn-cs"/>
              </a:rPr>
              <a:t> Portfolio </a:t>
            </a:r>
            <a:r>
              <a:rPr lang="th-TH" sz="1100" dirty="0">
                <a:latin typeface="+mn-lt"/>
                <a:cs typeface="+mn-cs"/>
              </a:rPr>
              <a:t>เพื่อป้องกันความเสี่ยงจากการเปลี่ยนแปลง</a:t>
            </a:r>
            <a:br>
              <a:rPr lang="en-US" sz="1100" dirty="0">
                <a:latin typeface="+mn-lt"/>
                <a:cs typeface="+mn-cs"/>
              </a:rPr>
            </a:br>
            <a:r>
              <a:rPr lang="th-TH" sz="1100" dirty="0">
                <a:latin typeface="+mn-lt"/>
                <a:cs typeface="+mn-cs"/>
              </a:rPr>
              <a:t>ของ</a:t>
            </a:r>
            <a:r>
              <a:rPr lang="en-US" sz="1100" dirty="0">
                <a:latin typeface="+mn-lt"/>
                <a:cs typeface="+mn-cs"/>
              </a:rPr>
              <a:t> Interest rate </a:t>
            </a:r>
            <a:r>
              <a:rPr lang="th-TH" sz="1100" dirty="0">
                <a:latin typeface="+mn-lt"/>
                <a:cs typeface="+mn-cs"/>
              </a:rPr>
              <a:t>และ</a:t>
            </a:r>
            <a:r>
              <a:rPr lang="en-US" sz="1100" dirty="0">
                <a:latin typeface="+mn-lt"/>
                <a:cs typeface="+mn-cs"/>
              </a:rPr>
              <a:t> Volatility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CDC09-660C-D04B-8814-43116CC72A2F}"/>
              </a:ext>
            </a:extLst>
          </p:cNvPr>
          <p:cNvSpPr txBox="1"/>
          <p:nvPr/>
        </p:nvSpPr>
        <p:spPr>
          <a:xfrm>
            <a:off x="715398" y="2608377"/>
            <a:ext cx="4019382" cy="830997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200" dirty="0">
                <a:latin typeface="+mn-lt"/>
                <a:cs typeface="+mn-cs"/>
              </a:rPr>
              <a:t>ในบทนี้มีการสันนิษฐานด้วยว่าสามารถซื้อ </a:t>
            </a:r>
            <a:r>
              <a:rPr lang="en-US" sz="1200" dirty="0">
                <a:latin typeface="+mn-lt"/>
                <a:cs typeface="+mn-cs"/>
              </a:rPr>
              <a:t>option </a:t>
            </a:r>
            <a:r>
              <a:rPr lang="th-TH" sz="1200" dirty="0">
                <a:latin typeface="+mn-lt"/>
                <a:cs typeface="+mn-cs"/>
              </a:rPr>
              <a:t>และหลักทรัพย์ที่จำเป็นได้เพื่อสร้างการป้องกันความเสี่ยง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ตามที่ต้องการ </a:t>
            </a:r>
            <a:endParaRPr lang="en-US" sz="1200" dirty="0">
              <a:latin typeface="+mn-lt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th-TH" sz="1200" dirty="0">
                <a:latin typeface="+mn-lt"/>
                <a:cs typeface="+mn-cs"/>
              </a:rPr>
              <a:t>ในทางปฏิบัติสิ่งนี้อาจ</a:t>
            </a:r>
            <a:r>
              <a:rPr lang="th-TH" sz="1200" dirty="0">
                <a:solidFill>
                  <a:srgbClr val="FF0000"/>
                </a:solidFill>
                <a:latin typeface="+mn-lt"/>
                <a:cs typeface="+mn-cs"/>
              </a:rPr>
              <a:t>ไม่สามารถทำได้เสมอไป </a:t>
            </a:r>
            <a:endParaRPr lang="en-US" sz="1200" dirty="0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9E18E-08D1-9D62-114F-800C3107B7B6}"/>
              </a:ext>
            </a:extLst>
          </p:cNvPr>
          <p:cNvSpPr txBox="1"/>
          <p:nvPr/>
        </p:nvSpPr>
        <p:spPr>
          <a:xfrm>
            <a:off x="5072327" y="1537828"/>
            <a:ext cx="35462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100" dirty="0">
                <a:latin typeface="+mn-lt"/>
                <a:cs typeface="+mn-cs"/>
              </a:rPr>
              <a:t>เช่น </a:t>
            </a:r>
            <a:r>
              <a:rPr lang="en-US" sz="1100" dirty="0">
                <a:latin typeface="+mn-lt"/>
                <a:cs typeface="+mn-cs"/>
              </a:rPr>
              <a:t>Investment firm </a:t>
            </a:r>
            <a:r>
              <a:rPr lang="th-TH" sz="1100" dirty="0">
                <a:latin typeface="+mn-lt"/>
                <a:cs typeface="+mn-cs"/>
              </a:rPr>
              <a:t>อาจจะไม่สามารถซื้อหุ้นในปริมาณที่เพียงพอเพื่อสร้าง </a:t>
            </a:r>
            <a:r>
              <a:rPr lang="en-US" sz="1100" dirty="0">
                <a:latin typeface="+mn-lt"/>
                <a:cs typeface="+mn-cs"/>
              </a:rPr>
              <a:t>Portfolio </a:t>
            </a:r>
            <a:r>
              <a:rPr lang="th-TH" sz="1100" dirty="0">
                <a:latin typeface="+mn-lt"/>
                <a:cs typeface="+mn-cs"/>
              </a:rPr>
              <a:t>แบบ </a:t>
            </a:r>
            <a:r>
              <a:rPr lang="en-US" sz="1100" dirty="0">
                <a:latin typeface="+mn-lt"/>
                <a:cs typeface="+mn-cs"/>
              </a:rPr>
              <a:t>Delta neutral </a:t>
            </a:r>
            <a:r>
              <a:rPr lang="th-TH" sz="1100" dirty="0">
                <a:latin typeface="+mn-lt"/>
                <a:cs typeface="+mn-cs"/>
              </a:rPr>
              <a:t>หรือ </a:t>
            </a:r>
            <a:r>
              <a:rPr lang="en-US" sz="1100" dirty="0">
                <a:latin typeface="+mn-lt"/>
                <a:cs typeface="+mn-cs"/>
              </a:rPr>
              <a:t>Gamma neutral </a:t>
            </a:r>
            <a:r>
              <a:rPr lang="th-TH" sz="1100" dirty="0">
                <a:latin typeface="+mn-lt"/>
                <a:cs typeface="+mn-cs"/>
              </a:rPr>
              <a:t>ได้</a:t>
            </a:r>
            <a:endParaRPr lang="en-US" sz="1100" dirty="0">
              <a:latin typeface="+mn-lt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AB327-B6E0-B217-20BA-E6E263FF8BE4}"/>
              </a:ext>
            </a:extLst>
          </p:cNvPr>
          <p:cNvSpPr txBox="1"/>
          <p:nvPr/>
        </p:nvSpPr>
        <p:spPr>
          <a:xfrm>
            <a:off x="2562309" y="591930"/>
            <a:ext cx="401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B99B11-D337-8B5B-15BD-D8843B44F6AF}"/>
              </a:ext>
            </a:extLst>
          </p:cNvPr>
          <p:cNvSpPr txBox="1"/>
          <p:nvPr/>
        </p:nvSpPr>
        <p:spPr>
          <a:xfrm>
            <a:off x="4981397" y="3448215"/>
            <a:ext cx="383680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100" dirty="0">
                <a:latin typeface="+mn-lt"/>
                <a:cs typeface="+mn-cs"/>
              </a:rPr>
              <a:t>ทดแทนด้วยหลักทรัพย์อื่นที่เกี่ยวข้องหรือเครื่องมือทางการเงินอื่น ๆ เพื่อสร้างการป้องกันความเสี่ยง กลยุทธ์นี้จะกล่าวถึงในบทถัดไปหลังจากแนะนำแนวคิดทางสถิติเบื้องต้นแล้ว</a:t>
            </a:r>
            <a:endParaRPr lang="en-US" sz="11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2FBD1DB-5240-C59A-65E8-E87424DE0309}"/>
              </a:ext>
            </a:extLst>
          </p:cNvPr>
          <p:cNvGrpSpPr/>
          <p:nvPr/>
        </p:nvGrpSpPr>
        <p:grpSpPr>
          <a:xfrm>
            <a:off x="5072327" y="2140064"/>
            <a:ext cx="3546282" cy="1248355"/>
            <a:chOff x="4945106" y="1865744"/>
            <a:chExt cx="3546282" cy="1248355"/>
          </a:xfrm>
        </p:grpSpPr>
        <p:pic>
          <p:nvPicPr>
            <p:cNvPr id="1026" name="Picture 2" descr="TRADE : การซื้อขายหลักทรัพย์ผ่านโปรแกรม Streaming Bualuang Knowledge Sharing">
              <a:extLst>
                <a:ext uri="{FF2B5EF4-FFF2-40B4-BE49-F238E27FC236}">
                  <a16:creationId xmlns:a16="http://schemas.microsoft.com/office/drawing/2014/main" id="{8016ACA7-4DE6-EFA8-F7FD-A8EBCF80F0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248" r="61217" b="19876"/>
            <a:stretch/>
          </p:blipFill>
          <p:spPr bwMode="auto">
            <a:xfrm>
              <a:off x="4945106" y="1865744"/>
              <a:ext cx="3546282" cy="124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B23E6B4-DB65-8E71-743D-E8FCD13A990C}"/>
                </a:ext>
              </a:extLst>
            </p:cNvPr>
            <p:cNvSpPr/>
            <p:nvPr/>
          </p:nvSpPr>
          <p:spPr>
            <a:xfrm>
              <a:off x="5755917" y="2438547"/>
              <a:ext cx="453390" cy="14859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B604BF-C509-3EEB-BE84-1FC1C7B3AFED}"/>
                </a:ext>
              </a:extLst>
            </p:cNvPr>
            <p:cNvSpPr txBox="1"/>
            <p:nvPr/>
          </p:nvSpPr>
          <p:spPr>
            <a:xfrm>
              <a:off x="5010097" y="2499416"/>
              <a:ext cx="7458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solidFill>
                    <a:srgbClr val="00B050"/>
                  </a:solidFill>
                  <a:latin typeface="+mn-lt"/>
                  <a:cs typeface="+mn-cs"/>
                </a:rPr>
                <a:t>Volume</a:t>
              </a:r>
              <a:r>
                <a:rPr lang="th-TH" sz="800" b="1" dirty="0">
                  <a:solidFill>
                    <a:srgbClr val="00B050"/>
                  </a:solidFill>
                  <a:latin typeface="+mn-lt"/>
                  <a:cs typeface="+mn-cs"/>
                </a:rPr>
                <a:t> </a:t>
              </a:r>
            </a:p>
            <a:p>
              <a:r>
                <a:rPr lang="th-TH" sz="800" b="1" dirty="0">
                  <a:solidFill>
                    <a:srgbClr val="00B050"/>
                  </a:solidFill>
                  <a:latin typeface="+mn-lt"/>
                  <a:cs typeface="+mn-cs"/>
                </a:rPr>
                <a:t>สำหรับซื้อหุ้น</a:t>
              </a:r>
            </a:p>
            <a:p>
              <a:r>
                <a:rPr lang="th-TH" sz="800" b="1" dirty="0">
                  <a:solidFill>
                    <a:srgbClr val="00B050"/>
                  </a:solidFill>
                  <a:latin typeface="+mn-lt"/>
                  <a:cs typeface="+mn-cs"/>
                </a:rPr>
                <a:t>ไม่เพียงพอ</a:t>
              </a:r>
              <a:endParaRPr lang="en-US" sz="800" b="1" dirty="0">
                <a:solidFill>
                  <a:srgbClr val="00B05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E8AB1CB-0F67-8B8E-A48F-D4C9458FF212}"/>
              </a:ext>
            </a:extLst>
          </p:cNvPr>
          <p:cNvSpPr/>
          <p:nvPr/>
        </p:nvSpPr>
        <p:spPr>
          <a:xfrm>
            <a:off x="278296" y="1513975"/>
            <a:ext cx="437101" cy="830997"/>
          </a:xfrm>
          <a:prstGeom prst="rect">
            <a:avLst/>
          </a:prstGeom>
          <a:solidFill>
            <a:srgbClr val="F2A36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6F5747-DA58-0B8F-D502-D15D81F6F28E}"/>
              </a:ext>
            </a:extLst>
          </p:cNvPr>
          <p:cNvSpPr/>
          <p:nvPr/>
        </p:nvSpPr>
        <p:spPr>
          <a:xfrm>
            <a:off x="286521" y="2608377"/>
            <a:ext cx="437101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0280C1-8E64-3C5A-F3D6-4CD76DF5F46D}"/>
              </a:ext>
            </a:extLst>
          </p:cNvPr>
          <p:cNvSpPr/>
          <p:nvPr/>
        </p:nvSpPr>
        <p:spPr>
          <a:xfrm>
            <a:off x="286521" y="3702779"/>
            <a:ext cx="437101" cy="930994"/>
          </a:xfrm>
          <a:prstGeom prst="rect">
            <a:avLst/>
          </a:prstGeom>
          <a:solidFill>
            <a:srgbClr val="30475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5F35619-6CD4-947B-D3CE-0BB6A0D00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2" t="11533" r="8277" b="13888"/>
          <a:stretch/>
        </p:blipFill>
        <p:spPr>
          <a:xfrm>
            <a:off x="6203342" y="4072232"/>
            <a:ext cx="1392915" cy="48901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8639DAE-1DDF-7542-6B36-20193DEBAECB}"/>
              </a:ext>
            </a:extLst>
          </p:cNvPr>
          <p:cNvSpPr/>
          <p:nvPr/>
        </p:nvSpPr>
        <p:spPr>
          <a:xfrm>
            <a:off x="4981397" y="1513975"/>
            <a:ext cx="3733233" cy="3119798"/>
          </a:xfrm>
          <a:prstGeom prst="rect">
            <a:avLst/>
          </a:prstGeom>
          <a:noFill/>
          <a:ln>
            <a:solidFill>
              <a:srgbClr val="30475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43C1C3-E4DF-894D-7567-ADC563E2CBDA}"/>
              </a:ext>
            </a:extLst>
          </p:cNvPr>
          <p:cNvSpPr/>
          <p:nvPr/>
        </p:nvSpPr>
        <p:spPr>
          <a:xfrm rot="2581165">
            <a:off x="2859800" y="584614"/>
            <a:ext cx="228600" cy="228600"/>
          </a:xfrm>
          <a:prstGeom prst="rect">
            <a:avLst/>
          </a:prstGeom>
          <a:solidFill>
            <a:srgbClr val="3047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0CD6BE8-6AEC-62CF-BBEC-E9597804ECA7}"/>
              </a:ext>
            </a:extLst>
          </p:cNvPr>
          <p:cNvSpPr/>
          <p:nvPr/>
        </p:nvSpPr>
        <p:spPr>
          <a:xfrm rot="2581165">
            <a:off x="5850330" y="1069998"/>
            <a:ext cx="228600" cy="228600"/>
          </a:xfrm>
          <a:prstGeom prst="rect">
            <a:avLst/>
          </a:prstGeom>
          <a:solidFill>
            <a:srgbClr val="F3F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03B6BC-7BF1-3055-31A5-57404B29B87D}"/>
              </a:ext>
            </a:extLst>
          </p:cNvPr>
          <p:cNvSpPr/>
          <p:nvPr/>
        </p:nvSpPr>
        <p:spPr>
          <a:xfrm rot="2581165">
            <a:off x="6139633" y="381487"/>
            <a:ext cx="2286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0BA5F7-7E13-0D14-0D86-5E32960A22B2}"/>
              </a:ext>
            </a:extLst>
          </p:cNvPr>
          <p:cNvSpPr/>
          <p:nvPr/>
        </p:nvSpPr>
        <p:spPr>
          <a:xfrm rot="2581165">
            <a:off x="3154547" y="1137054"/>
            <a:ext cx="91440" cy="91440"/>
          </a:xfrm>
          <a:prstGeom prst="rect">
            <a:avLst/>
          </a:prstGeom>
          <a:solidFill>
            <a:srgbClr val="F2A36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92B9D5-22AA-7067-2DD4-11B4EC5DC856}"/>
              </a:ext>
            </a:extLst>
          </p:cNvPr>
          <p:cNvSpPr txBox="1"/>
          <p:nvPr/>
        </p:nvSpPr>
        <p:spPr>
          <a:xfrm>
            <a:off x="3198959" y="499138"/>
            <a:ext cx="19712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2A36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GAMMA NEUTRAL PORTFOLIOS</a:t>
            </a:r>
          </a:p>
        </p:txBody>
      </p:sp>
    </p:spTree>
    <p:extLst>
      <p:ext uri="{BB962C8B-B14F-4D97-AF65-F5344CB8AC3E}">
        <p14:creationId xmlns:p14="http://schemas.microsoft.com/office/powerpoint/2010/main" val="1446059188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4B91C8F-A306-2529-A924-95BE9FF1A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1" b="13074"/>
          <a:stretch/>
        </p:blipFill>
        <p:spPr>
          <a:xfrm>
            <a:off x="6839164" y="2981327"/>
            <a:ext cx="2304836" cy="2162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0B8338-0271-BE4F-C061-BEF5D81609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4" t="32490"/>
          <a:stretch/>
        </p:blipFill>
        <p:spPr>
          <a:xfrm>
            <a:off x="0" y="-1"/>
            <a:ext cx="3046232" cy="332143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9F84FF0-434B-DDCD-E8B3-0986BA26A1D4}"/>
              </a:ext>
            </a:extLst>
          </p:cNvPr>
          <p:cNvGrpSpPr/>
          <p:nvPr/>
        </p:nvGrpSpPr>
        <p:grpSpPr>
          <a:xfrm>
            <a:off x="3761183" y="2829951"/>
            <a:ext cx="1621631" cy="302752"/>
            <a:chOff x="3599375" y="3774839"/>
            <a:chExt cx="1621631" cy="302752"/>
          </a:xfrm>
          <a:solidFill>
            <a:srgbClr val="F2A365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2F9731-B0FC-4706-9E67-202F61A914FF}"/>
                </a:ext>
              </a:extLst>
            </p:cNvPr>
            <p:cNvSpPr/>
            <p:nvPr/>
          </p:nvSpPr>
          <p:spPr>
            <a:xfrm>
              <a:off x="3599375" y="3801310"/>
              <a:ext cx="1478907" cy="276281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3DC809-06A1-40CF-AA17-0E8089FE7962}"/>
                </a:ext>
              </a:extLst>
            </p:cNvPr>
            <p:cNvSpPr/>
            <p:nvPr/>
          </p:nvSpPr>
          <p:spPr>
            <a:xfrm>
              <a:off x="4917017" y="3774839"/>
              <a:ext cx="303989" cy="248150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E226123-B275-4164-EF7F-F8EDF8203E50}"/>
              </a:ext>
            </a:extLst>
          </p:cNvPr>
          <p:cNvSpPr txBox="1"/>
          <p:nvPr/>
        </p:nvSpPr>
        <p:spPr>
          <a:xfrm>
            <a:off x="1917640" y="2187029"/>
            <a:ext cx="53087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86352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daniaart – Canva">
            <a:extLst>
              <a:ext uri="{FF2B5EF4-FFF2-40B4-BE49-F238E27FC236}">
                <a16:creationId xmlns:a16="http://schemas.microsoft.com/office/drawing/2014/main" id="{37E23508-938A-1767-8B8A-6A3111A57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64" y="775398"/>
            <a:ext cx="3312477" cy="436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18;p15">
            <a:extLst>
              <a:ext uri="{FF2B5EF4-FFF2-40B4-BE49-F238E27FC236}">
                <a16:creationId xmlns:a16="http://schemas.microsoft.com/office/drawing/2014/main" id="{476E29F6-E6D7-AA03-773A-795B7E81C3FE}"/>
              </a:ext>
            </a:extLst>
          </p:cNvPr>
          <p:cNvSpPr txBox="1">
            <a:spLocks/>
          </p:cNvSpPr>
          <p:nvPr/>
        </p:nvSpPr>
        <p:spPr>
          <a:xfrm>
            <a:off x="4150360" y="1375980"/>
            <a:ext cx="3666490" cy="138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latin typeface="+mj-lt"/>
                <a:ea typeface="Fira Sans Medium"/>
                <a:cs typeface="+mj-cs"/>
                <a:sym typeface="Fira Sans Medium"/>
              </a:rPr>
              <a:t>HEDGING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5956B-46A6-1A5B-F7B6-87A38DAE7806}"/>
              </a:ext>
            </a:extLst>
          </p:cNvPr>
          <p:cNvSpPr txBox="1"/>
          <p:nvPr/>
        </p:nvSpPr>
        <p:spPr>
          <a:xfrm>
            <a:off x="4226560" y="3005169"/>
            <a:ext cx="5152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Prompt" panose="00000500000000000000" pitchFamily="2" charset="-34"/>
                <a:cs typeface="+mn-cs"/>
              </a:rPr>
              <a:t>คือ การทำให้ </a:t>
            </a:r>
            <a:r>
              <a:rPr lang="en-US" dirty="0">
                <a:latin typeface="Prompt" panose="00000500000000000000" pitchFamily="2" charset="-34"/>
                <a:cs typeface="+mn-cs"/>
              </a:rPr>
              <a:t>Portfolio </a:t>
            </a:r>
            <a:r>
              <a:rPr lang="th-TH" dirty="0">
                <a:latin typeface="Prompt" panose="00000500000000000000" pitchFamily="2" charset="-34"/>
                <a:cs typeface="+mn-cs"/>
              </a:rPr>
              <a:t>มีความอ่อนไหว</a:t>
            </a:r>
            <a:r>
              <a:rPr lang="en-US" dirty="0">
                <a:latin typeface="Prompt" panose="00000500000000000000" pitchFamily="2" charset="-34"/>
                <a:cs typeface="+mn-cs"/>
              </a:rPr>
              <a:t> (sensitive)</a:t>
            </a:r>
            <a:endParaRPr lang="th-TH" dirty="0">
              <a:latin typeface="Prompt" panose="00000500000000000000" pitchFamily="2" charset="-34"/>
              <a:cs typeface="+mn-cs"/>
            </a:endParaRPr>
          </a:p>
          <a:p>
            <a:r>
              <a:rPr lang="th-TH" dirty="0">
                <a:latin typeface="Prompt" panose="00000500000000000000" pitchFamily="2" charset="-34"/>
                <a:cs typeface="+mn-cs"/>
              </a:rPr>
              <a:t>ต่อการเปลี่ยนแปลงของตัวแปรตลาดน้อยลง </a:t>
            </a:r>
          </a:p>
          <a:p>
            <a:r>
              <a:rPr lang="th-TH" dirty="0">
                <a:latin typeface="Prompt" panose="00000500000000000000" pitchFamily="2" charset="-34"/>
                <a:cs typeface="+mn-cs"/>
              </a:rPr>
              <a:t>เช่น ราคาหลักทรัพย์ อัตราดอกเบี้ย</a:t>
            </a:r>
            <a:endParaRPr lang="en-US" dirty="0">
              <a:latin typeface="Prompt" panose="00000500000000000000" pitchFamily="2" charset="-34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3209A-A249-80A3-762E-87211E316081}"/>
              </a:ext>
            </a:extLst>
          </p:cNvPr>
          <p:cNvSpPr txBox="1"/>
          <p:nvPr/>
        </p:nvSpPr>
        <p:spPr>
          <a:xfrm>
            <a:off x="4204969" y="2384217"/>
            <a:ext cx="3312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dirty="0">
                <a:solidFill>
                  <a:schemeClr val="accent1">
                    <a:lumMod val="75000"/>
                  </a:schemeClr>
                </a:solidFill>
                <a:latin typeface="Prompt" panose="00000500000000000000" pitchFamily="2" charset="-34"/>
                <a:ea typeface="Fira Sans Medium"/>
                <a:cs typeface="+mj-cs"/>
                <a:sym typeface="Fira Sans Medium"/>
              </a:rPr>
              <a:t>การป้องกันความเสี่ยง</a:t>
            </a:r>
          </a:p>
        </p:txBody>
      </p:sp>
    </p:spTree>
    <p:extLst>
      <p:ext uri="{BB962C8B-B14F-4D97-AF65-F5344CB8AC3E}">
        <p14:creationId xmlns:p14="http://schemas.microsoft.com/office/powerpoint/2010/main" val="55744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EDB8DF-ED82-EBC2-7B83-E14A19F24EEA}"/>
              </a:ext>
            </a:extLst>
          </p:cNvPr>
          <p:cNvSpPr txBox="1"/>
          <p:nvPr/>
        </p:nvSpPr>
        <p:spPr>
          <a:xfrm>
            <a:off x="1640840" y="609600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30475E"/>
                </a:solidFill>
                <a:latin typeface="+mj-lt"/>
                <a:cs typeface="+mn-cs"/>
              </a:rPr>
              <a:t>BLACK-SCHOLES</a:t>
            </a:r>
          </a:p>
          <a:p>
            <a:pPr algn="ctr"/>
            <a:r>
              <a:rPr lang="en-US" sz="2400" dirty="0">
                <a:latin typeface="+mj-lt"/>
                <a:cs typeface="+mn-cs"/>
              </a:rPr>
              <a:t>PATIAL DIFFERENTIAL EQUATION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C13F6A-5AD7-90F5-CE75-D50782ADD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C3E98-C980-BAC7-CFE8-1F6D735B1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6317F6-5860-27C2-A397-E6686FEF85CD}"/>
              </a:ext>
            </a:extLst>
          </p:cNvPr>
          <p:cNvSpPr txBox="1"/>
          <p:nvPr/>
        </p:nvSpPr>
        <p:spPr>
          <a:xfrm>
            <a:off x="1143000" y="2159000"/>
            <a:ext cx="6858000" cy="2217628"/>
          </a:xfrm>
          <a:prstGeom prst="roundRect">
            <a:avLst/>
          </a:prstGeom>
          <a:noFill/>
          <a:ln>
            <a:solidFill>
              <a:srgbClr val="30475E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dirty="0">
                <a:latin typeface="+mn-lt"/>
                <a:cs typeface="+mn-cs"/>
              </a:rPr>
              <a:t>เนื่องจาก ขนาด </a:t>
            </a:r>
            <a:r>
              <a:rPr lang="el-GR" dirty="0">
                <a:latin typeface="+mn-lt"/>
                <a:cs typeface="+mn-cs"/>
              </a:rPr>
              <a:t>Δ = </a:t>
            </a:r>
            <a:r>
              <a:rPr lang="en-US" dirty="0">
                <a:latin typeface="+mn-lt"/>
                <a:cs typeface="+mn-cs"/>
              </a:rPr>
              <a:t>Fs </a:t>
            </a:r>
            <a:r>
              <a:rPr lang="th-TH" dirty="0">
                <a:latin typeface="+mn-lt"/>
                <a:cs typeface="+mn-cs"/>
              </a:rPr>
              <a:t>เป็นส่วนสำคัญของการป้องกันความเสี่ยงในพอร์ตโฟลิโอ </a:t>
            </a:r>
          </a:p>
          <a:p>
            <a:pPr>
              <a:lnSpc>
                <a:spcPct val="150000"/>
              </a:lnSpc>
            </a:pPr>
            <a:r>
              <a:rPr lang="th-TH" dirty="0">
                <a:latin typeface="+mn-lt"/>
                <a:cs typeface="+mn-cs"/>
              </a:rPr>
              <a:t>โดย </a:t>
            </a:r>
            <a:r>
              <a:rPr lang="el-GR" dirty="0">
                <a:latin typeface="+mn-lt"/>
                <a:cs typeface="+mn-cs"/>
              </a:rPr>
              <a:t>Δ </a:t>
            </a:r>
            <a:r>
              <a:rPr lang="th-TH" dirty="0">
                <a:latin typeface="+mn-lt"/>
                <a:cs typeface="+mn-cs"/>
              </a:rPr>
              <a:t>ที่เหมือนกันนี้ถูกใช้เพื่อให้ได้ </a:t>
            </a:r>
            <a:r>
              <a:rPr lang="en-US" dirty="0">
                <a:latin typeface="+mn-lt"/>
                <a:cs typeface="+mn-cs"/>
              </a:rPr>
              <a:t>Black-Scholes Partial Differential Equation. </a:t>
            </a:r>
            <a:endParaRPr lang="th-TH" dirty="0">
              <a:latin typeface="+mn-lt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th-TH" dirty="0">
                <a:latin typeface="+mn-lt"/>
                <a:cs typeface="+mn-cs"/>
              </a:rPr>
              <a:t>เมื่อ </a:t>
            </a:r>
            <a:r>
              <a:rPr lang="el-GR" dirty="0">
                <a:latin typeface="+mn-lt"/>
                <a:cs typeface="+mn-cs"/>
              </a:rPr>
              <a:t>Δ </a:t>
            </a:r>
            <a:r>
              <a:rPr lang="th-TH" dirty="0">
                <a:latin typeface="+mn-lt"/>
                <a:cs typeface="+mn-cs"/>
              </a:rPr>
              <a:t>เป็นศูนย์ สมการ </a:t>
            </a:r>
            <a:r>
              <a:rPr lang="en-US" dirty="0">
                <a:latin typeface="+mn-lt"/>
                <a:cs typeface="+mn-cs"/>
              </a:rPr>
              <a:t>Black-Scholes </a:t>
            </a:r>
            <a:r>
              <a:rPr lang="th-TH" dirty="0">
                <a:latin typeface="+mn-lt"/>
                <a:cs typeface="+mn-cs"/>
              </a:rPr>
              <a:t>จะสามารถบอกได้ว่า อัตราผลตอบแทนจากพอร์ตโฟลิโอที่ประกอบด้วยการเป็นเจ้าของหลักทรัพย์อ้างอิงและการขายออปชั่น </a:t>
            </a:r>
            <a:br>
              <a:rPr lang="th-TH" dirty="0">
                <a:latin typeface="+mn-lt"/>
                <a:cs typeface="+mn-cs"/>
              </a:rPr>
            </a:br>
            <a:r>
              <a:rPr lang="th-TH" dirty="0">
                <a:latin typeface="+mn-lt"/>
                <a:cs typeface="+mn-cs"/>
              </a:rPr>
              <a:t>(หรือ </a:t>
            </a:r>
            <a:r>
              <a:rPr lang="en-US" dirty="0">
                <a:latin typeface="+mn-lt"/>
                <a:cs typeface="+mn-cs"/>
              </a:rPr>
              <a:t>position </a:t>
            </a:r>
            <a:r>
              <a:rPr lang="th-TH" dirty="0">
                <a:latin typeface="+mn-lt"/>
                <a:cs typeface="+mn-cs"/>
              </a:rPr>
              <a:t>ตรงกันข้าม) ควรมีค่าเท่ากับอัตราของผลตอบแทนจากอัตราดอกเบี้ย</a:t>
            </a:r>
          </a:p>
          <a:p>
            <a:pPr>
              <a:lnSpc>
                <a:spcPct val="150000"/>
              </a:lnSpc>
            </a:pPr>
            <a:r>
              <a:rPr lang="th-TH" dirty="0">
                <a:latin typeface="+mn-lt"/>
                <a:cs typeface="+mn-cs"/>
              </a:rPr>
              <a:t>ไร้ความเสี่ยง (</a:t>
            </a:r>
            <a:r>
              <a:rPr lang="en-US" dirty="0">
                <a:latin typeface="+mn-lt"/>
                <a:cs typeface="+mn-cs"/>
              </a:rPr>
              <a:t>Risk-free interest rate) </a:t>
            </a:r>
            <a:r>
              <a:rPr lang="th-TH" dirty="0">
                <a:latin typeface="+mn-lt"/>
                <a:cs typeface="+mn-cs"/>
              </a:rPr>
              <a:t>ในจำนวนเงินสดสุทธิที่เท่ากัน</a:t>
            </a:r>
            <a:endParaRPr lang="en-US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0198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226123-B275-4164-EF7F-F8EDF8203E50}"/>
              </a:ext>
            </a:extLst>
          </p:cNvPr>
          <p:cNvSpPr txBox="1"/>
          <p:nvPr/>
        </p:nvSpPr>
        <p:spPr>
          <a:xfrm>
            <a:off x="3269224" y="2282825"/>
            <a:ext cx="26055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General </a:t>
            </a:r>
          </a:p>
          <a:p>
            <a:pPr algn="ctr"/>
            <a:r>
              <a:rPr lang="en-US" sz="44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Principle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2A564-1996-3365-6DE8-1E0A7890E2E3}"/>
              </a:ext>
            </a:extLst>
          </p:cNvPr>
          <p:cNvSpPr txBox="1"/>
          <p:nvPr/>
        </p:nvSpPr>
        <p:spPr>
          <a:xfrm>
            <a:off x="3761342" y="1263729"/>
            <a:ext cx="14054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F2A36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Prompt" panose="00000500000000000000" pitchFamily="2" charset="-34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689F11-4D16-3C38-6196-688163EA4051}"/>
              </a:ext>
            </a:extLst>
          </p:cNvPr>
          <p:cNvGrpSpPr/>
          <p:nvPr/>
        </p:nvGrpSpPr>
        <p:grpSpPr>
          <a:xfrm>
            <a:off x="3653233" y="3707180"/>
            <a:ext cx="1621631" cy="302752"/>
            <a:chOff x="3599375" y="3774839"/>
            <a:chExt cx="1621631" cy="302752"/>
          </a:xfrm>
          <a:solidFill>
            <a:srgbClr val="F2A365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61D9F9-9896-7A2B-89C7-89E8D63120FA}"/>
                </a:ext>
              </a:extLst>
            </p:cNvPr>
            <p:cNvSpPr/>
            <p:nvPr/>
          </p:nvSpPr>
          <p:spPr>
            <a:xfrm>
              <a:off x="3599375" y="3801310"/>
              <a:ext cx="1478907" cy="276281"/>
            </a:xfrm>
            <a:custGeom>
              <a:avLst/>
              <a:gdLst>
                <a:gd name="connsiteX0" fmla="*/ 4569032 w 4609853"/>
                <a:gd name="connsiteY0" fmla="*/ 413392 h 1039050"/>
                <a:gd name="connsiteX1" fmla="*/ 2522490 w 4609853"/>
                <a:gd name="connsiteY1" fmla="*/ 1039051 h 1039050"/>
                <a:gd name="connsiteX2" fmla="*/ 22339 w 4609853"/>
                <a:gd name="connsiteY2" fmla="*/ 85017 h 1039050"/>
                <a:gd name="connsiteX3" fmla="*/ 79146 w 4609853"/>
                <a:gd name="connsiteY3" fmla="*/ 10798 h 1039050"/>
                <a:gd name="connsiteX4" fmla="*/ 2580535 w 4609853"/>
                <a:gd name="connsiteY4" fmla="*/ 674186 h 1039050"/>
                <a:gd name="connsiteX5" fmla="*/ 4488602 w 4609853"/>
                <a:gd name="connsiteY5" fmla="*/ 284033 h 1039050"/>
                <a:gd name="connsiteX6" fmla="*/ 4569032 w 4609853"/>
                <a:gd name="connsiteY6" fmla="*/ 413392 h 103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9853" h="1039050">
                  <a:moveTo>
                    <a:pt x="4569032" y="413392"/>
                  </a:moveTo>
                  <a:cubicBezTo>
                    <a:pt x="4015524" y="821376"/>
                    <a:pt x="3213233" y="1039051"/>
                    <a:pt x="2522490" y="1039051"/>
                  </a:cubicBezTo>
                  <a:cubicBezTo>
                    <a:pt x="1553940" y="1039051"/>
                    <a:pt x="682003" y="680825"/>
                    <a:pt x="22339" y="85017"/>
                  </a:cubicBezTo>
                  <a:cubicBezTo>
                    <a:pt x="-29486" y="38164"/>
                    <a:pt x="16958" y="-25682"/>
                    <a:pt x="79146" y="10798"/>
                  </a:cubicBezTo>
                  <a:cubicBezTo>
                    <a:pt x="791045" y="425003"/>
                    <a:pt x="1671279" y="674186"/>
                    <a:pt x="2580535" y="674186"/>
                  </a:cubicBezTo>
                  <a:cubicBezTo>
                    <a:pt x="3193755" y="674186"/>
                    <a:pt x="3868334" y="547313"/>
                    <a:pt x="4488602" y="284033"/>
                  </a:cubicBezTo>
                  <a:cubicBezTo>
                    <a:pt x="4582300" y="244228"/>
                    <a:pt x="4660662" y="345393"/>
                    <a:pt x="4569032" y="413392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1A139E-057E-BF80-3554-590A2F54FDBA}"/>
                </a:ext>
              </a:extLst>
            </p:cNvPr>
            <p:cNvSpPr/>
            <p:nvPr/>
          </p:nvSpPr>
          <p:spPr>
            <a:xfrm>
              <a:off x="4917017" y="3774839"/>
              <a:ext cx="303989" cy="248150"/>
            </a:xfrm>
            <a:custGeom>
              <a:avLst/>
              <a:gdLst>
                <a:gd name="connsiteX0" fmla="*/ 691963 w 947553"/>
                <a:gd name="connsiteY0" fmla="*/ 249669 h 933254"/>
                <a:gd name="connsiteX1" fmla="*/ 45996 w 947553"/>
                <a:gd name="connsiteY1" fmla="*/ 228114 h 933254"/>
                <a:gd name="connsiteX2" fmla="*/ 32309 w 947553"/>
                <a:gd name="connsiteY2" fmla="*/ 153476 h 933254"/>
                <a:gd name="connsiteX3" fmla="*/ 928297 w 947553"/>
                <a:gd name="connsiteY3" fmla="*/ 69723 h 933254"/>
                <a:gd name="connsiteX4" fmla="*/ 615258 w 947553"/>
                <a:gd name="connsiteY4" fmla="*/ 913476 h 933254"/>
                <a:gd name="connsiteX5" fmla="*/ 546430 w 947553"/>
                <a:gd name="connsiteY5" fmla="*/ 880719 h 933254"/>
                <a:gd name="connsiteX6" fmla="*/ 691963 w 947553"/>
                <a:gd name="connsiteY6" fmla="*/ 249669 h 93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7553" h="933254">
                  <a:moveTo>
                    <a:pt x="691963" y="249669"/>
                  </a:moveTo>
                  <a:cubicBezTo>
                    <a:pt x="621477" y="159286"/>
                    <a:pt x="224275" y="206968"/>
                    <a:pt x="45996" y="228114"/>
                  </a:cubicBezTo>
                  <a:cubicBezTo>
                    <a:pt x="-8325" y="234743"/>
                    <a:pt x="-16612" y="187480"/>
                    <a:pt x="32309" y="153476"/>
                  </a:cubicBezTo>
                  <a:cubicBezTo>
                    <a:pt x="348663" y="-69171"/>
                    <a:pt x="867765" y="-4906"/>
                    <a:pt x="928297" y="69723"/>
                  </a:cubicBezTo>
                  <a:cubicBezTo>
                    <a:pt x="988828" y="144770"/>
                    <a:pt x="912543" y="665111"/>
                    <a:pt x="615258" y="913476"/>
                  </a:cubicBezTo>
                  <a:cubicBezTo>
                    <a:pt x="569652" y="951614"/>
                    <a:pt x="526123" y="931297"/>
                    <a:pt x="546430" y="880719"/>
                  </a:cubicBezTo>
                  <a:cubicBezTo>
                    <a:pt x="613191" y="714041"/>
                    <a:pt x="762866" y="340471"/>
                    <a:pt x="691963" y="249669"/>
                  </a:cubicBezTo>
                </a:path>
              </a:pathLst>
            </a:custGeom>
            <a:grp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 sz="1050"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40CB6E9-5898-BA82-EC77-8AD4D55C8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461" b="13074"/>
          <a:stretch/>
        </p:blipFill>
        <p:spPr>
          <a:xfrm>
            <a:off x="6839164" y="2981327"/>
            <a:ext cx="2304836" cy="2162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A44CE4-7A03-CCEA-0E69-8A86A23D8E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34" t="32490"/>
          <a:stretch/>
        </p:blipFill>
        <p:spPr>
          <a:xfrm>
            <a:off x="0" y="-1"/>
            <a:ext cx="3046232" cy="33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489151B-9EB6-36EF-4796-A4258210E80A}"/>
              </a:ext>
            </a:extLst>
          </p:cNvPr>
          <p:cNvGrpSpPr/>
          <p:nvPr/>
        </p:nvGrpSpPr>
        <p:grpSpPr>
          <a:xfrm>
            <a:off x="525739" y="706826"/>
            <a:ext cx="7818201" cy="2773161"/>
            <a:chOff x="400424" y="497838"/>
            <a:chExt cx="7818201" cy="27731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8DBFA54-DF14-0B42-2B2E-903010FF363F}"/>
                </a:ext>
              </a:extLst>
            </p:cNvPr>
            <p:cNvSpPr txBox="1"/>
            <p:nvPr/>
          </p:nvSpPr>
          <p:spPr>
            <a:xfrm>
              <a:off x="3341785" y="826093"/>
              <a:ext cx="2209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+mj-lt"/>
                  <a:cs typeface="+mj-cs"/>
                </a:rPr>
                <a:t>Selling</a:t>
              </a:r>
              <a:r>
                <a:rPr lang="th-TH" sz="2400" b="1" dirty="0">
                  <a:latin typeface="+mj-lt"/>
                  <a:cs typeface="+mj-cs"/>
                </a:rPr>
                <a:t> </a:t>
              </a:r>
              <a:endParaRPr lang="en-US" sz="2400" b="1" dirty="0">
                <a:latin typeface="+mj-lt"/>
                <a:cs typeface="+mj-cs"/>
              </a:endParaRPr>
            </a:p>
            <a:p>
              <a:pPr algn="ctr"/>
              <a:r>
                <a:rPr lang="en-US" sz="2400" b="1" dirty="0">
                  <a:latin typeface="+mj-lt"/>
                  <a:cs typeface="+mj-cs"/>
                </a:rPr>
                <a:t>Call Option</a:t>
              </a:r>
            </a:p>
          </p:txBody>
        </p:sp>
        <p:pic>
          <p:nvPicPr>
            <p:cNvPr id="4098" name="Picture 2" descr="การเงินการธนาคาร PNG HD | PNG Mart">
              <a:extLst>
                <a:ext uri="{FF2B5EF4-FFF2-40B4-BE49-F238E27FC236}">
                  <a16:creationId xmlns:a16="http://schemas.microsoft.com/office/drawing/2014/main" id="{A0E3E1F3-5E1F-1DC5-FB60-BE146A9D4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24" y="787349"/>
              <a:ext cx="3295276" cy="2194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9AD4D95A-044C-DEC6-36BD-5BCB07CADB6D}"/>
                </a:ext>
              </a:extLst>
            </p:cNvPr>
            <p:cNvSpPr/>
            <p:nvPr/>
          </p:nvSpPr>
          <p:spPr>
            <a:xfrm>
              <a:off x="3601424" y="1657090"/>
              <a:ext cx="1752600" cy="75946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00" name="Picture 4" descr="3d Successful investor gaining profit 10872530 PNG">
              <a:extLst>
                <a:ext uri="{FF2B5EF4-FFF2-40B4-BE49-F238E27FC236}">
                  <a16:creationId xmlns:a16="http://schemas.microsoft.com/office/drawing/2014/main" id="{C7A072BF-0F2A-14C2-BFD6-3A9ADFFEA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5464" y="497838"/>
              <a:ext cx="2773161" cy="2773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88AE61-8B13-DC6B-F96E-5CA194BA39D2}"/>
              </a:ext>
            </a:extLst>
          </p:cNvPr>
          <p:cNvSpPr txBox="1"/>
          <p:nvPr/>
        </p:nvSpPr>
        <p:spPr>
          <a:xfrm>
            <a:off x="1482267" y="3642219"/>
            <a:ext cx="617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  <a:cs typeface="Prompt" panose="00000500000000000000" pitchFamily="2" charset="-34"/>
              </a:rPr>
              <a:t>If Spot Price at t &lt; Strike Price : </a:t>
            </a:r>
            <a:r>
              <a:rPr lang="en-US" sz="2000" b="1" dirty="0">
                <a:solidFill>
                  <a:srgbClr val="00B050"/>
                </a:solidFill>
                <a:latin typeface="+mj-lt"/>
                <a:cs typeface="Prompt" panose="00000500000000000000" pitchFamily="2" charset="-34"/>
              </a:rPr>
              <a:t>Bank Win!</a:t>
            </a:r>
            <a:endParaRPr lang="th-TH" sz="2000" b="1" dirty="0">
              <a:latin typeface="+mj-lt"/>
              <a:cs typeface="Prompt" panose="00000500000000000000" pitchFamily="2" charset="-34"/>
            </a:endParaRPr>
          </a:p>
          <a:p>
            <a:r>
              <a:rPr lang="en-US" sz="2000" b="1" dirty="0">
                <a:latin typeface="+mj-lt"/>
                <a:cs typeface="Prompt" panose="00000500000000000000" pitchFamily="2" charset="-34"/>
              </a:rPr>
              <a:t>If</a:t>
            </a:r>
            <a:r>
              <a:rPr lang="th-TH" sz="2000" b="1" dirty="0">
                <a:latin typeface="+mj-lt"/>
                <a:cs typeface="Prompt SemiBold" panose="00000700000000000000" pitchFamily="2" charset="-34"/>
              </a:rPr>
              <a:t> </a:t>
            </a:r>
            <a:r>
              <a:rPr lang="en-US" sz="2000" b="1" dirty="0">
                <a:latin typeface="+mj-lt"/>
                <a:cs typeface="Prompt" panose="00000500000000000000" pitchFamily="2" charset="-34"/>
              </a:rPr>
              <a:t>Spot Price at t &gt; Strike Price :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Prompt" panose="00000500000000000000" pitchFamily="2" charset="-34"/>
              </a:rPr>
              <a:t>Investor Win!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72D7A-6B59-126A-8FBC-B4B2C46A3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461" b="13074"/>
          <a:stretch/>
        </p:blipFill>
        <p:spPr>
          <a:xfrm>
            <a:off x="8945410" y="5023050"/>
            <a:ext cx="522583" cy="4902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4D5277-2FA4-EE49-32D0-8BB1665B91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34" t="32490"/>
          <a:stretch/>
        </p:blipFill>
        <p:spPr>
          <a:xfrm>
            <a:off x="-310959" y="-361103"/>
            <a:ext cx="331184" cy="3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90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51A9-858D-79B2-685E-1E46872DA2D3}"/>
              </a:ext>
            </a:extLst>
          </p:cNvPr>
          <p:cNvSpPr txBox="1"/>
          <p:nvPr/>
        </p:nvSpPr>
        <p:spPr>
          <a:xfrm>
            <a:off x="1936750" y="308956"/>
            <a:ext cx="527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European call option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F1468-BD62-E1A8-B71E-150B6ECC3249}"/>
              </a:ext>
            </a:extLst>
          </p:cNvPr>
          <p:cNvSpPr txBox="1"/>
          <p:nvPr/>
        </p:nvSpPr>
        <p:spPr>
          <a:xfrm>
            <a:off x="2677477" y="1078142"/>
            <a:ext cx="378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200" dirty="0">
                <a:latin typeface="+mn-lt"/>
                <a:cs typeface="+mn-cs"/>
              </a:rPr>
              <a:t>ธนาคารออก </a:t>
            </a:r>
            <a:r>
              <a:rPr lang="en-US" sz="1200" dirty="0">
                <a:latin typeface="+mn-lt"/>
                <a:cs typeface="+mn-cs"/>
              </a:rPr>
              <a:t>European call option 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ให้นักลงทุนซื้อ</a:t>
            </a:r>
            <a:r>
              <a:rPr lang="en-US" sz="1200" dirty="0">
                <a:latin typeface="+mn-lt"/>
                <a:cs typeface="+mn-cs"/>
              </a:rPr>
              <a:t> 1,000,000 </a:t>
            </a:r>
            <a:r>
              <a:rPr lang="th-TH" sz="1200" dirty="0">
                <a:latin typeface="+mn-lt"/>
                <a:cs typeface="+mn-cs"/>
              </a:rPr>
              <a:t>สิทธิ โดยมีรายละเอียดดังนี้</a:t>
            </a:r>
            <a:endParaRPr lang="en-US" sz="1200" dirty="0">
              <a:latin typeface="+mn-lt"/>
              <a:cs typeface="+mn-cs"/>
            </a:endParaRPr>
          </a:p>
          <a:p>
            <a:pPr algn="ctr"/>
            <a:r>
              <a:rPr lang="en-US" sz="1200" dirty="0">
                <a:latin typeface="+mn-lt"/>
                <a:cs typeface="+mn-cs"/>
              </a:rPr>
              <a:t>(Bank Short Position)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9AD73EB0-6093-B877-5E6B-5C5A99140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9700756"/>
                  </p:ext>
                </p:extLst>
              </p:nvPr>
            </p:nvGraphicFramePr>
            <p:xfrm>
              <a:off x="634365" y="1865562"/>
              <a:ext cx="3937635" cy="2536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089">
                      <a:extLst>
                        <a:ext uri="{9D8B030D-6E8A-4147-A177-3AD203B41FA5}">
                          <a16:colId xmlns:a16="http://schemas.microsoft.com/office/drawing/2014/main" val="3312353115"/>
                        </a:ext>
                      </a:extLst>
                    </a:gridCol>
                    <a:gridCol w="923398">
                      <a:extLst>
                        <a:ext uri="{9D8B030D-6E8A-4147-A177-3AD203B41FA5}">
                          <a16:colId xmlns:a16="http://schemas.microsoft.com/office/drawing/2014/main" val="3910679391"/>
                        </a:ext>
                      </a:extLst>
                    </a:gridCol>
                    <a:gridCol w="1308148">
                      <a:extLst>
                        <a:ext uri="{9D8B030D-6E8A-4147-A177-3AD203B41FA5}">
                          <a16:colId xmlns:a16="http://schemas.microsoft.com/office/drawing/2014/main" val="2985196170"/>
                        </a:ext>
                      </a:extLst>
                    </a:gridCol>
                  </a:tblGrid>
                  <a:tr h="247529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1339306"/>
                      </a:ext>
                    </a:extLst>
                  </a:tr>
                  <a:tr h="404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 : </a:t>
                          </a:r>
                          <a:b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ราคาหุ้นปัจจุบัน</a:t>
                          </a:r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=$50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6261814"/>
                      </a:ext>
                    </a:extLst>
                  </a:tr>
                  <a:tr h="404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 : </a:t>
                          </a:r>
                          <a:b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ราคาใช้สิทธิ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u="none" strike="noStrike" cap="none" dirty="0">
                              <a:solidFill>
                                <a:schemeClr val="dk1"/>
                              </a:solidFill>
                              <a:ea typeface="+mn-ea"/>
                              <a:cs typeface="+mn-cs"/>
                              <a:sym typeface="Arial"/>
                            </a:rPr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u="none" strike="noStrike" cap="none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=$52</m:t>
                              </m:r>
                            </m:oMath>
                          </a14:m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8735787"/>
                      </a:ext>
                    </a:extLst>
                  </a:tr>
                  <a:tr h="496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Expiry date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วันหมดอายุ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4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𝑡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44624937"/>
                      </a:ext>
                    </a:extLst>
                  </a:tr>
                  <a:tr h="46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Risk-free rate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อัตราดอกเบี้ยไร้ความเสี่ยง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000" dirty="0"/>
                            <a:t>2.5</a:t>
                          </a:r>
                          <a:r>
                            <a:rPr lang="en-US" sz="10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000" b="0" i="1" u="none" strike="noStrike" cap="none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  <a:sym typeface="Arial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=2.5% 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𝑝𝑒𝑟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6300004"/>
                      </a:ext>
                    </a:extLst>
                  </a:tr>
                  <a:tr h="517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Volatility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ความผันผวนของราคาหุ้น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𝜎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=22.5% 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𝑝𝑒𝑟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000" b="0" i="1" u="none" strike="noStrike" cap="none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𝑦𝑒𝑎𝑟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19141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9AD73EB0-6093-B877-5E6B-5C5A99140B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9700756"/>
                  </p:ext>
                </p:extLst>
              </p:nvPr>
            </p:nvGraphicFramePr>
            <p:xfrm>
              <a:off x="634365" y="1865562"/>
              <a:ext cx="3937635" cy="253631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089">
                      <a:extLst>
                        <a:ext uri="{9D8B030D-6E8A-4147-A177-3AD203B41FA5}">
                          <a16:colId xmlns:a16="http://schemas.microsoft.com/office/drawing/2014/main" val="3312353115"/>
                        </a:ext>
                      </a:extLst>
                    </a:gridCol>
                    <a:gridCol w="923398">
                      <a:extLst>
                        <a:ext uri="{9D8B030D-6E8A-4147-A177-3AD203B41FA5}">
                          <a16:colId xmlns:a16="http://schemas.microsoft.com/office/drawing/2014/main" val="3910679391"/>
                        </a:ext>
                      </a:extLst>
                    </a:gridCol>
                    <a:gridCol w="1308148">
                      <a:extLst>
                        <a:ext uri="{9D8B030D-6E8A-4147-A177-3AD203B41FA5}">
                          <a16:colId xmlns:a16="http://schemas.microsoft.com/office/drawing/2014/main" val="2985196170"/>
                        </a:ext>
                      </a:extLst>
                    </a:gridCol>
                  </a:tblGrid>
                  <a:tr h="247529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>
                        <a:solidFill>
                          <a:srgbClr val="F2A36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1339306"/>
                      </a:ext>
                    </a:extLst>
                  </a:tr>
                  <a:tr h="404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Spot price : </a:t>
                          </a:r>
                          <a:b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ราคาหุ้นปัจจุบัน</a:t>
                          </a:r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30" t="-65152" r="-2326" b="-47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261814"/>
                      </a:ext>
                    </a:extLst>
                  </a:tr>
                  <a:tr h="40465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Strike price : </a:t>
                          </a:r>
                          <a:br>
                            <a:rPr lang="en-US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</a:br>
                          <a:r>
                            <a:rPr lang="th-TH" sz="1000" b="0" i="0" u="none" strike="noStrike" cap="none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ราคาใช้สิทธิ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$52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30" t="-162687" r="-2326" b="-365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8735787"/>
                      </a:ext>
                    </a:extLst>
                  </a:tr>
                  <a:tr h="4961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Expiry date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วันหมดอายุ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4 months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30" t="-217284" r="-2326" b="-20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4624937"/>
                      </a:ext>
                    </a:extLst>
                  </a:tr>
                  <a:tr h="465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Risk-free rate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อัตราดอกเบี้ยไร้ความเสี่ยง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th-TH" sz="1000" dirty="0"/>
                            <a:t>2.5</a:t>
                          </a:r>
                          <a:r>
                            <a:rPr lang="en-US" sz="1000" dirty="0"/>
                            <a:t>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30" t="-333766" r="-2326" b="-1129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6300004"/>
                      </a:ext>
                    </a:extLst>
                  </a:tr>
                  <a:tr h="51796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Volatility : </a:t>
                          </a:r>
                          <a:br>
                            <a:rPr lang="en-US" sz="1000" dirty="0"/>
                          </a:br>
                          <a:r>
                            <a:rPr lang="th-TH" sz="1000" dirty="0"/>
                            <a:t>ความผันผวนของราคาหุ้น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/>
                            <a:t>22.5%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930" t="-392941" r="-2326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19141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8A15BB0-BD94-A836-77E0-13E18CFFEB14}"/>
              </a:ext>
            </a:extLst>
          </p:cNvPr>
          <p:cNvSpPr txBox="1"/>
          <p:nvPr/>
        </p:nvSpPr>
        <p:spPr>
          <a:xfrm>
            <a:off x="4766310" y="1908884"/>
            <a:ext cx="423291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sz="1200" dirty="0">
                <a:latin typeface="+mn-lt"/>
                <a:cs typeface="+mn-cs"/>
              </a:rPr>
              <a:t>จากสูตรการหาราคา </a:t>
            </a:r>
            <a:r>
              <a:rPr lang="en-US" sz="1200" dirty="0">
                <a:latin typeface="+mn-lt"/>
                <a:cs typeface="+mn-cs"/>
              </a:rPr>
              <a:t>option </a:t>
            </a:r>
            <a:r>
              <a:rPr lang="th-TH" sz="1200" dirty="0">
                <a:latin typeface="+mn-lt"/>
                <a:cs typeface="+mn-cs"/>
              </a:rPr>
              <a:t>ของ </a:t>
            </a:r>
            <a:r>
              <a:rPr lang="en-US" sz="1200" dirty="0">
                <a:latin typeface="+mn-lt"/>
                <a:cs typeface="+mn-cs"/>
              </a:rPr>
              <a:t>Black-Scholes 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มูลค่าของ </a:t>
            </a:r>
            <a:r>
              <a:rPr lang="en-US" sz="1200" dirty="0">
                <a:latin typeface="+mn-lt"/>
                <a:cs typeface="+mn-cs"/>
              </a:rPr>
              <a:t>European call option =</a:t>
            </a:r>
            <a:r>
              <a:rPr lang="th-TH" sz="1200" dirty="0">
                <a:latin typeface="+mn-lt"/>
                <a:cs typeface="+mn-cs"/>
              </a:rPr>
              <a:t> $1.91965 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ดังนั้น ธนาคารมีรายได้จากการขาย</a:t>
            </a:r>
            <a:r>
              <a:rPr lang="en-US" sz="1200" dirty="0">
                <a:latin typeface="+mn-lt"/>
                <a:cs typeface="+mn-cs"/>
              </a:rPr>
              <a:t> Call option</a:t>
            </a:r>
            <a:r>
              <a:rPr lang="th-TH" sz="1200" dirty="0">
                <a:latin typeface="+mn-lt"/>
                <a:cs typeface="+mn-cs"/>
              </a:rPr>
              <a:t> (</a:t>
            </a:r>
            <a:r>
              <a:rPr lang="en-US" sz="1200" dirty="0">
                <a:latin typeface="+mn-lt"/>
                <a:cs typeface="+mn-cs"/>
              </a:rPr>
              <a:t>Premium)</a:t>
            </a:r>
            <a:br>
              <a:rPr lang="en-US" sz="1200" dirty="0">
                <a:latin typeface="+mn-lt"/>
                <a:cs typeface="+mn-cs"/>
              </a:rPr>
            </a:b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$1.91965 x 1,000,000</a:t>
            </a:r>
            <a:r>
              <a:rPr lang="th-TH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 สิทธิ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= </a:t>
            </a:r>
            <a:r>
              <a:rPr lang="th-TH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$1,919,650</a:t>
            </a:r>
            <a:br>
              <a:rPr lang="th-TH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th-TH" sz="1200" dirty="0">
                <a:latin typeface="+mn-lt"/>
                <a:cs typeface="+mn-cs"/>
              </a:rPr>
              <a:t>หาก </a:t>
            </a:r>
            <a:r>
              <a:rPr lang="en-US" sz="1200" dirty="0">
                <a:solidFill>
                  <a:srgbClr val="C00000"/>
                </a:solidFill>
                <a:latin typeface="+mn-lt"/>
                <a:cs typeface="+mn-cs"/>
              </a:rPr>
              <a:t>Spot Price at t &gt; Strike Price </a:t>
            </a:r>
            <a:r>
              <a:rPr lang="th-TH" sz="1200" dirty="0">
                <a:latin typeface="+mn-lt"/>
                <a:cs typeface="+mn-cs"/>
              </a:rPr>
              <a:t>นักลงทุนจะใช้สิทธิซื้อ</a:t>
            </a:r>
            <a:br>
              <a:rPr lang="th-TH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ดังนั้นธนาคารจะต้องซื้อหุ้นมาขายให้นักลงทุนซื้อตามสัญญา</a:t>
            </a:r>
            <a:br>
              <a:rPr lang="en-US" sz="1200" dirty="0"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โดยธนาคารมีทางเลือก</a:t>
            </a:r>
            <a:r>
              <a:rPr lang="en-US" sz="1200" dirty="0">
                <a:latin typeface="+mn-lt"/>
                <a:cs typeface="+mn-cs"/>
              </a:rPr>
              <a:t> </a:t>
            </a:r>
            <a:r>
              <a:rPr lang="th-TH" sz="1200" dirty="0">
                <a:latin typeface="+mn-lt"/>
                <a:cs typeface="+mn-cs"/>
              </a:rPr>
              <a:t>2 วิธี ได้แก่</a:t>
            </a:r>
            <a:br>
              <a:rPr lang="th-TH" sz="1200" dirty="0">
                <a:latin typeface="+mn-lt"/>
                <a:cs typeface="+mn-cs"/>
              </a:rPr>
            </a:br>
            <a:r>
              <a:rPr lang="th-TH" sz="1200" dirty="0">
                <a:solidFill>
                  <a:srgbClr val="7030A0"/>
                </a:solidFill>
                <a:latin typeface="+mn-lt"/>
                <a:cs typeface="+mn-cs"/>
              </a:rPr>
              <a:t>1. ธนาคารซื้อหุ้น ณ วันที่ตกลงสัญญา </a:t>
            </a:r>
            <a:r>
              <a:rPr lang="en-US" sz="1200" dirty="0">
                <a:solidFill>
                  <a:srgbClr val="7030A0"/>
                </a:solidFill>
                <a:latin typeface="+mn-lt"/>
                <a:cs typeface="+mn-cs"/>
              </a:rPr>
              <a:t>call option</a:t>
            </a:r>
            <a:br>
              <a:rPr lang="th-TH" sz="1200" dirty="0">
                <a:solidFill>
                  <a:srgbClr val="7030A0"/>
                </a:solidFill>
                <a:latin typeface="+mn-lt"/>
                <a:cs typeface="+mn-cs"/>
              </a:rPr>
            </a:br>
            <a:r>
              <a:rPr lang="th-TH" sz="1200" dirty="0">
                <a:solidFill>
                  <a:srgbClr val="7030A0"/>
                </a:solidFill>
                <a:latin typeface="+mn-lt"/>
                <a:cs typeface="+mn-cs"/>
              </a:rPr>
              <a:t>2. ธนาคารซื้อหุ้น ณ วันหมดอายุ (วันใช้สิทธิ)</a:t>
            </a:r>
            <a:endParaRPr lang="en-US" sz="1200" dirty="0">
              <a:solidFill>
                <a:srgbClr val="7030A0"/>
              </a:solidFill>
              <a:latin typeface="+mn-lt"/>
              <a:cs typeface="+mn-cs"/>
            </a:endParaRPr>
          </a:p>
          <a:p>
            <a:endParaRPr lang="th-TH" sz="12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514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2434;p29">
            <a:extLst>
              <a:ext uri="{FF2B5EF4-FFF2-40B4-BE49-F238E27FC236}">
                <a16:creationId xmlns:a16="http://schemas.microsoft.com/office/drawing/2014/main" id="{5105BE66-9FDF-BB87-76F7-873FD500AC45}"/>
              </a:ext>
            </a:extLst>
          </p:cNvPr>
          <p:cNvGrpSpPr/>
          <p:nvPr/>
        </p:nvGrpSpPr>
        <p:grpSpPr>
          <a:xfrm>
            <a:off x="4119613" y="1406807"/>
            <a:ext cx="3992368" cy="2741013"/>
            <a:chOff x="2693250" y="2047950"/>
            <a:chExt cx="3406050" cy="2074325"/>
          </a:xfrm>
        </p:grpSpPr>
        <p:sp>
          <p:nvSpPr>
            <p:cNvPr id="19" name="Google Shape;2435;p29">
              <a:extLst>
                <a:ext uri="{FF2B5EF4-FFF2-40B4-BE49-F238E27FC236}">
                  <a16:creationId xmlns:a16="http://schemas.microsoft.com/office/drawing/2014/main" id="{CD724592-F3DD-17A1-34DD-7F8CF0A2CC74}"/>
                </a:ext>
              </a:extLst>
            </p:cNvPr>
            <p:cNvSpPr/>
            <p:nvPr/>
          </p:nvSpPr>
          <p:spPr>
            <a:xfrm>
              <a:off x="2718600" y="3067675"/>
              <a:ext cx="3372775" cy="6350"/>
            </a:xfrm>
            <a:custGeom>
              <a:avLst/>
              <a:gdLst/>
              <a:ahLst/>
              <a:cxnLst/>
              <a:rect l="l" t="t" r="r" b="b"/>
              <a:pathLst>
                <a:path w="134911" h="254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cubicBezTo>
                    <a:pt x="0" y="191"/>
                    <a:pt x="64" y="254"/>
                    <a:pt x="127" y="254"/>
                  </a:cubicBezTo>
                  <a:lnTo>
                    <a:pt x="665" y="254"/>
                  </a:lnTo>
                  <a:cubicBezTo>
                    <a:pt x="729" y="254"/>
                    <a:pt x="792" y="191"/>
                    <a:pt x="792" y="127"/>
                  </a:cubicBezTo>
                  <a:cubicBezTo>
                    <a:pt x="792" y="64"/>
                    <a:pt x="729" y="1"/>
                    <a:pt x="665" y="1"/>
                  </a:cubicBezTo>
                  <a:close/>
                  <a:moveTo>
                    <a:pt x="1710" y="1"/>
                  </a:moveTo>
                  <a:cubicBezTo>
                    <a:pt x="1647" y="1"/>
                    <a:pt x="1584" y="64"/>
                    <a:pt x="1584" y="127"/>
                  </a:cubicBezTo>
                  <a:cubicBezTo>
                    <a:pt x="1584" y="191"/>
                    <a:pt x="1647" y="254"/>
                    <a:pt x="1710" y="254"/>
                  </a:cubicBezTo>
                  <a:lnTo>
                    <a:pt x="2249" y="254"/>
                  </a:lnTo>
                  <a:cubicBezTo>
                    <a:pt x="2312" y="254"/>
                    <a:pt x="2375" y="191"/>
                    <a:pt x="2375" y="127"/>
                  </a:cubicBezTo>
                  <a:cubicBezTo>
                    <a:pt x="2375" y="64"/>
                    <a:pt x="2344" y="1"/>
                    <a:pt x="2249" y="1"/>
                  </a:cubicBezTo>
                  <a:close/>
                  <a:moveTo>
                    <a:pt x="3325" y="1"/>
                  </a:moveTo>
                  <a:cubicBezTo>
                    <a:pt x="3230" y="1"/>
                    <a:pt x="3199" y="64"/>
                    <a:pt x="3199" y="127"/>
                  </a:cubicBezTo>
                  <a:cubicBezTo>
                    <a:pt x="3199" y="191"/>
                    <a:pt x="3230" y="254"/>
                    <a:pt x="3325" y="254"/>
                  </a:cubicBezTo>
                  <a:lnTo>
                    <a:pt x="3864" y="254"/>
                  </a:lnTo>
                  <a:cubicBezTo>
                    <a:pt x="3927" y="254"/>
                    <a:pt x="3990" y="191"/>
                    <a:pt x="3990" y="127"/>
                  </a:cubicBezTo>
                  <a:cubicBezTo>
                    <a:pt x="3990" y="64"/>
                    <a:pt x="3927" y="1"/>
                    <a:pt x="3864" y="1"/>
                  </a:cubicBezTo>
                  <a:close/>
                  <a:moveTo>
                    <a:pt x="4909" y="1"/>
                  </a:moveTo>
                  <a:cubicBezTo>
                    <a:pt x="4846" y="1"/>
                    <a:pt x="4782" y="64"/>
                    <a:pt x="4782" y="127"/>
                  </a:cubicBezTo>
                  <a:cubicBezTo>
                    <a:pt x="4782" y="191"/>
                    <a:pt x="4846" y="254"/>
                    <a:pt x="4909" y="254"/>
                  </a:cubicBezTo>
                  <a:lnTo>
                    <a:pt x="5447" y="254"/>
                  </a:lnTo>
                  <a:cubicBezTo>
                    <a:pt x="5511" y="254"/>
                    <a:pt x="5574" y="191"/>
                    <a:pt x="5574" y="127"/>
                  </a:cubicBezTo>
                  <a:cubicBezTo>
                    <a:pt x="5574" y="64"/>
                    <a:pt x="5511" y="1"/>
                    <a:pt x="5447" y="1"/>
                  </a:cubicBezTo>
                  <a:close/>
                  <a:moveTo>
                    <a:pt x="6524" y="1"/>
                  </a:moveTo>
                  <a:cubicBezTo>
                    <a:pt x="6429" y="1"/>
                    <a:pt x="6366" y="64"/>
                    <a:pt x="6366" y="127"/>
                  </a:cubicBezTo>
                  <a:cubicBezTo>
                    <a:pt x="6366" y="191"/>
                    <a:pt x="6429" y="254"/>
                    <a:pt x="6524" y="254"/>
                  </a:cubicBezTo>
                  <a:lnTo>
                    <a:pt x="7031" y="254"/>
                  </a:lnTo>
                  <a:cubicBezTo>
                    <a:pt x="7126" y="254"/>
                    <a:pt x="7189" y="191"/>
                    <a:pt x="7189" y="127"/>
                  </a:cubicBezTo>
                  <a:cubicBezTo>
                    <a:pt x="7189" y="64"/>
                    <a:pt x="7126" y="1"/>
                    <a:pt x="7031" y="1"/>
                  </a:cubicBezTo>
                  <a:close/>
                  <a:moveTo>
                    <a:pt x="8107" y="1"/>
                  </a:moveTo>
                  <a:cubicBezTo>
                    <a:pt x="8044" y="1"/>
                    <a:pt x="7981" y="64"/>
                    <a:pt x="7981" y="127"/>
                  </a:cubicBezTo>
                  <a:cubicBezTo>
                    <a:pt x="7981" y="191"/>
                    <a:pt x="8044" y="254"/>
                    <a:pt x="8107" y="254"/>
                  </a:cubicBezTo>
                  <a:lnTo>
                    <a:pt x="8646" y="254"/>
                  </a:lnTo>
                  <a:cubicBezTo>
                    <a:pt x="8709" y="254"/>
                    <a:pt x="8773" y="191"/>
                    <a:pt x="8773" y="127"/>
                  </a:cubicBezTo>
                  <a:cubicBezTo>
                    <a:pt x="8773" y="64"/>
                    <a:pt x="8709" y="1"/>
                    <a:pt x="8646" y="1"/>
                  </a:cubicBezTo>
                  <a:close/>
                  <a:moveTo>
                    <a:pt x="9691" y="1"/>
                  </a:moveTo>
                  <a:cubicBezTo>
                    <a:pt x="9628" y="1"/>
                    <a:pt x="9564" y="64"/>
                    <a:pt x="9564" y="127"/>
                  </a:cubicBezTo>
                  <a:cubicBezTo>
                    <a:pt x="9564" y="191"/>
                    <a:pt x="9628" y="254"/>
                    <a:pt x="9691" y="254"/>
                  </a:cubicBezTo>
                  <a:lnTo>
                    <a:pt x="10229" y="254"/>
                  </a:lnTo>
                  <a:cubicBezTo>
                    <a:pt x="10324" y="254"/>
                    <a:pt x="10356" y="191"/>
                    <a:pt x="10356" y="127"/>
                  </a:cubicBezTo>
                  <a:cubicBezTo>
                    <a:pt x="10356" y="64"/>
                    <a:pt x="10324" y="1"/>
                    <a:pt x="10229" y="1"/>
                  </a:cubicBezTo>
                  <a:close/>
                  <a:moveTo>
                    <a:pt x="11306" y="1"/>
                  </a:moveTo>
                  <a:cubicBezTo>
                    <a:pt x="11243" y="1"/>
                    <a:pt x="11179" y="64"/>
                    <a:pt x="11179" y="127"/>
                  </a:cubicBezTo>
                  <a:cubicBezTo>
                    <a:pt x="11179" y="191"/>
                    <a:pt x="11243" y="254"/>
                    <a:pt x="11306" y="254"/>
                  </a:cubicBezTo>
                  <a:lnTo>
                    <a:pt x="11844" y="254"/>
                  </a:lnTo>
                  <a:cubicBezTo>
                    <a:pt x="11908" y="254"/>
                    <a:pt x="11971" y="191"/>
                    <a:pt x="11971" y="127"/>
                  </a:cubicBezTo>
                  <a:cubicBezTo>
                    <a:pt x="11971" y="64"/>
                    <a:pt x="11908" y="1"/>
                    <a:pt x="11844" y="1"/>
                  </a:cubicBezTo>
                  <a:close/>
                  <a:moveTo>
                    <a:pt x="12890" y="1"/>
                  </a:moveTo>
                  <a:cubicBezTo>
                    <a:pt x="12826" y="1"/>
                    <a:pt x="12763" y="64"/>
                    <a:pt x="12763" y="127"/>
                  </a:cubicBezTo>
                  <a:cubicBezTo>
                    <a:pt x="12763" y="191"/>
                    <a:pt x="12826" y="254"/>
                    <a:pt x="12890" y="254"/>
                  </a:cubicBezTo>
                  <a:lnTo>
                    <a:pt x="13428" y="254"/>
                  </a:lnTo>
                  <a:cubicBezTo>
                    <a:pt x="13491" y="254"/>
                    <a:pt x="13555" y="191"/>
                    <a:pt x="13555" y="127"/>
                  </a:cubicBezTo>
                  <a:cubicBezTo>
                    <a:pt x="13555" y="64"/>
                    <a:pt x="13491" y="1"/>
                    <a:pt x="13428" y="1"/>
                  </a:cubicBezTo>
                  <a:close/>
                  <a:moveTo>
                    <a:pt x="14505" y="1"/>
                  </a:moveTo>
                  <a:cubicBezTo>
                    <a:pt x="14410" y="1"/>
                    <a:pt x="14346" y="64"/>
                    <a:pt x="14346" y="127"/>
                  </a:cubicBezTo>
                  <a:cubicBezTo>
                    <a:pt x="14346" y="191"/>
                    <a:pt x="14410" y="254"/>
                    <a:pt x="14505" y="254"/>
                  </a:cubicBezTo>
                  <a:lnTo>
                    <a:pt x="15011" y="254"/>
                  </a:lnTo>
                  <a:cubicBezTo>
                    <a:pt x="15106" y="254"/>
                    <a:pt x="15170" y="191"/>
                    <a:pt x="15170" y="127"/>
                  </a:cubicBezTo>
                  <a:cubicBezTo>
                    <a:pt x="15170" y="64"/>
                    <a:pt x="15106" y="1"/>
                    <a:pt x="15011" y="1"/>
                  </a:cubicBezTo>
                  <a:close/>
                  <a:moveTo>
                    <a:pt x="16088" y="1"/>
                  </a:moveTo>
                  <a:cubicBezTo>
                    <a:pt x="16025" y="1"/>
                    <a:pt x="15961" y="64"/>
                    <a:pt x="15961" y="127"/>
                  </a:cubicBezTo>
                  <a:cubicBezTo>
                    <a:pt x="15961" y="191"/>
                    <a:pt x="16025" y="254"/>
                    <a:pt x="16088" y="254"/>
                  </a:cubicBezTo>
                  <a:lnTo>
                    <a:pt x="16626" y="254"/>
                  </a:lnTo>
                  <a:cubicBezTo>
                    <a:pt x="16690" y="254"/>
                    <a:pt x="16753" y="191"/>
                    <a:pt x="16753" y="127"/>
                  </a:cubicBezTo>
                  <a:cubicBezTo>
                    <a:pt x="16753" y="64"/>
                    <a:pt x="16690" y="1"/>
                    <a:pt x="16626" y="1"/>
                  </a:cubicBezTo>
                  <a:close/>
                  <a:moveTo>
                    <a:pt x="17703" y="1"/>
                  </a:moveTo>
                  <a:cubicBezTo>
                    <a:pt x="17608" y="1"/>
                    <a:pt x="17545" y="64"/>
                    <a:pt x="17545" y="127"/>
                  </a:cubicBezTo>
                  <a:cubicBezTo>
                    <a:pt x="17545" y="191"/>
                    <a:pt x="17608" y="254"/>
                    <a:pt x="17703" y="254"/>
                  </a:cubicBezTo>
                  <a:lnTo>
                    <a:pt x="18210" y="254"/>
                  </a:lnTo>
                  <a:cubicBezTo>
                    <a:pt x="18305" y="254"/>
                    <a:pt x="18368" y="191"/>
                    <a:pt x="18368" y="127"/>
                  </a:cubicBezTo>
                  <a:cubicBezTo>
                    <a:pt x="18368" y="64"/>
                    <a:pt x="18305" y="1"/>
                    <a:pt x="18210" y="1"/>
                  </a:cubicBezTo>
                  <a:close/>
                  <a:moveTo>
                    <a:pt x="19287" y="1"/>
                  </a:moveTo>
                  <a:cubicBezTo>
                    <a:pt x="19223" y="1"/>
                    <a:pt x="19160" y="64"/>
                    <a:pt x="19160" y="127"/>
                  </a:cubicBezTo>
                  <a:cubicBezTo>
                    <a:pt x="19160" y="191"/>
                    <a:pt x="19223" y="254"/>
                    <a:pt x="19287" y="254"/>
                  </a:cubicBezTo>
                  <a:lnTo>
                    <a:pt x="19825" y="254"/>
                  </a:lnTo>
                  <a:cubicBezTo>
                    <a:pt x="19888" y="254"/>
                    <a:pt x="19952" y="191"/>
                    <a:pt x="19952" y="127"/>
                  </a:cubicBezTo>
                  <a:cubicBezTo>
                    <a:pt x="19952" y="64"/>
                    <a:pt x="19888" y="1"/>
                    <a:pt x="19825" y="1"/>
                  </a:cubicBezTo>
                  <a:close/>
                  <a:moveTo>
                    <a:pt x="20870" y="1"/>
                  </a:moveTo>
                  <a:cubicBezTo>
                    <a:pt x="20807" y="1"/>
                    <a:pt x="20743" y="64"/>
                    <a:pt x="20743" y="127"/>
                  </a:cubicBezTo>
                  <a:cubicBezTo>
                    <a:pt x="20743" y="191"/>
                    <a:pt x="20807" y="254"/>
                    <a:pt x="20870" y="254"/>
                  </a:cubicBezTo>
                  <a:lnTo>
                    <a:pt x="21408" y="254"/>
                  </a:lnTo>
                  <a:cubicBezTo>
                    <a:pt x="21472" y="254"/>
                    <a:pt x="21535" y="191"/>
                    <a:pt x="21535" y="127"/>
                  </a:cubicBezTo>
                  <a:cubicBezTo>
                    <a:pt x="21535" y="64"/>
                    <a:pt x="21503" y="1"/>
                    <a:pt x="21408" y="1"/>
                  </a:cubicBezTo>
                  <a:close/>
                  <a:moveTo>
                    <a:pt x="22485" y="1"/>
                  </a:moveTo>
                  <a:cubicBezTo>
                    <a:pt x="22390" y="1"/>
                    <a:pt x="22359" y="64"/>
                    <a:pt x="22359" y="127"/>
                  </a:cubicBezTo>
                  <a:cubicBezTo>
                    <a:pt x="22359" y="191"/>
                    <a:pt x="22390" y="254"/>
                    <a:pt x="22485" y="254"/>
                  </a:cubicBezTo>
                  <a:lnTo>
                    <a:pt x="23024" y="254"/>
                  </a:lnTo>
                  <a:cubicBezTo>
                    <a:pt x="23087" y="254"/>
                    <a:pt x="23150" y="191"/>
                    <a:pt x="23150" y="127"/>
                  </a:cubicBezTo>
                  <a:cubicBezTo>
                    <a:pt x="23150" y="64"/>
                    <a:pt x="23087" y="1"/>
                    <a:pt x="23024" y="1"/>
                  </a:cubicBezTo>
                  <a:close/>
                  <a:moveTo>
                    <a:pt x="24069" y="1"/>
                  </a:moveTo>
                  <a:cubicBezTo>
                    <a:pt x="24005" y="1"/>
                    <a:pt x="23942" y="64"/>
                    <a:pt x="23942" y="127"/>
                  </a:cubicBezTo>
                  <a:cubicBezTo>
                    <a:pt x="23942" y="191"/>
                    <a:pt x="24005" y="254"/>
                    <a:pt x="24069" y="254"/>
                  </a:cubicBezTo>
                  <a:lnTo>
                    <a:pt x="24607" y="254"/>
                  </a:lnTo>
                  <a:cubicBezTo>
                    <a:pt x="24670" y="254"/>
                    <a:pt x="24734" y="191"/>
                    <a:pt x="24734" y="127"/>
                  </a:cubicBezTo>
                  <a:cubicBezTo>
                    <a:pt x="24734" y="64"/>
                    <a:pt x="24670" y="1"/>
                    <a:pt x="24607" y="1"/>
                  </a:cubicBezTo>
                  <a:close/>
                  <a:moveTo>
                    <a:pt x="25684" y="1"/>
                  </a:moveTo>
                  <a:cubicBezTo>
                    <a:pt x="25589" y="1"/>
                    <a:pt x="25525" y="64"/>
                    <a:pt x="25525" y="127"/>
                  </a:cubicBezTo>
                  <a:cubicBezTo>
                    <a:pt x="25525" y="191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1"/>
                    <a:pt x="26349" y="127"/>
                  </a:cubicBezTo>
                  <a:cubicBezTo>
                    <a:pt x="26349" y="64"/>
                    <a:pt x="26286" y="1"/>
                    <a:pt x="26191" y="1"/>
                  </a:cubicBezTo>
                  <a:close/>
                  <a:moveTo>
                    <a:pt x="27267" y="1"/>
                  </a:moveTo>
                  <a:cubicBezTo>
                    <a:pt x="27204" y="1"/>
                    <a:pt x="27141" y="64"/>
                    <a:pt x="27141" y="127"/>
                  </a:cubicBezTo>
                  <a:cubicBezTo>
                    <a:pt x="27141" y="191"/>
                    <a:pt x="27204" y="254"/>
                    <a:pt x="27267" y="254"/>
                  </a:cubicBezTo>
                  <a:lnTo>
                    <a:pt x="27806" y="254"/>
                  </a:lnTo>
                  <a:cubicBezTo>
                    <a:pt x="27869" y="254"/>
                    <a:pt x="27932" y="191"/>
                    <a:pt x="27932" y="127"/>
                  </a:cubicBezTo>
                  <a:cubicBezTo>
                    <a:pt x="27932" y="64"/>
                    <a:pt x="27869" y="1"/>
                    <a:pt x="27806" y="1"/>
                  </a:cubicBezTo>
                  <a:close/>
                  <a:moveTo>
                    <a:pt x="28851" y="1"/>
                  </a:moveTo>
                  <a:cubicBezTo>
                    <a:pt x="28787" y="1"/>
                    <a:pt x="28724" y="64"/>
                    <a:pt x="28724" y="127"/>
                  </a:cubicBezTo>
                  <a:cubicBezTo>
                    <a:pt x="28724" y="191"/>
                    <a:pt x="28787" y="254"/>
                    <a:pt x="28851" y="254"/>
                  </a:cubicBezTo>
                  <a:lnTo>
                    <a:pt x="29389" y="254"/>
                  </a:lnTo>
                  <a:cubicBezTo>
                    <a:pt x="29484" y="254"/>
                    <a:pt x="29516" y="191"/>
                    <a:pt x="29516" y="127"/>
                  </a:cubicBezTo>
                  <a:cubicBezTo>
                    <a:pt x="29516" y="64"/>
                    <a:pt x="29484" y="1"/>
                    <a:pt x="29389" y="1"/>
                  </a:cubicBezTo>
                  <a:close/>
                  <a:moveTo>
                    <a:pt x="30466" y="1"/>
                  </a:moveTo>
                  <a:cubicBezTo>
                    <a:pt x="30403" y="1"/>
                    <a:pt x="30339" y="64"/>
                    <a:pt x="30339" y="127"/>
                  </a:cubicBezTo>
                  <a:cubicBezTo>
                    <a:pt x="30339" y="191"/>
                    <a:pt x="30403" y="254"/>
                    <a:pt x="30466" y="254"/>
                  </a:cubicBezTo>
                  <a:lnTo>
                    <a:pt x="31004" y="254"/>
                  </a:lnTo>
                  <a:cubicBezTo>
                    <a:pt x="31068" y="254"/>
                    <a:pt x="31131" y="191"/>
                    <a:pt x="31131" y="127"/>
                  </a:cubicBezTo>
                  <a:cubicBezTo>
                    <a:pt x="31131" y="64"/>
                    <a:pt x="31068" y="1"/>
                    <a:pt x="31004" y="1"/>
                  </a:cubicBezTo>
                  <a:close/>
                  <a:moveTo>
                    <a:pt x="32049" y="1"/>
                  </a:moveTo>
                  <a:cubicBezTo>
                    <a:pt x="31986" y="1"/>
                    <a:pt x="31923" y="64"/>
                    <a:pt x="31923" y="127"/>
                  </a:cubicBezTo>
                  <a:cubicBezTo>
                    <a:pt x="31923" y="191"/>
                    <a:pt x="31986" y="254"/>
                    <a:pt x="32049" y="254"/>
                  </a:cubicBezTo>
                  <a:lnTo>
                    <a:pt x="32588" y="254"/>
                  </a:lnTo>
                  <a:cubicBezTo>
                    <a:pt x="32651" y="254"/>
                    <a:pt x="32714" y="191"/>
                    <a:pt x="32714" y="127"/>
                  </a:cubicBezTo>
                  <a:cubicBezTo>
                    <a:pt x="32714" y="64"/>
                    <a:pt x="32651" y="1"/>
                    <a:pt x="32588" y="1"/>
                  </a:cubicBezTo>
                  <a:close/>
                  <a:moveTo>
                    <a:pt x="33664" y="1"/>
                  </a:moveTo>
                  <a:cubicBezTo>
                    <a:pt x="33569" y="1"/>
                    <a:pt x="33506" y="64"/>
                    <a:pt x="33506" y="127"/>
                  </a:cubicBezTo>
                  <a:cubicBezTo>
                    <a:pt x="33506" y="191"/>
                    <a:pt x="33569" y="254"/>
                    <a:pt x="33664" y="254"/>
                  </a:cubicBezTo>
                  <a:lnTo>
                    <a:pt x="34171" y="254"/>
                  </a:lnTo>
                  <a:cubicBezTo>
                    <a:pt x="34266" y="254"/>
                    <a:pt x="34329" y="191"/>
                    <a:pt x="34329" y="127"/>
                  </a:cubicBezTo>
                  <a:cubicBezTo>
                    <a:pt x="34329" y="64"/>
                    <a:pt x="34266" y="1"/>
                    <a:pt x="34171" y="1"/>
                  </a:cubicBezTo>
                  <a:close/>
                  <a:moveTo>
                    <a:pt x="35248" y="1"/>
                  </a:moveTo>
                  <a:cubicBezTo>
                    <a:pt x="35185" y="1"/>
                    <a:pt x="35121" y="64"/>
                    <a:pt x="35121" y="127"/>
                  </a:cubicBezTo>
                  <a:cubicBezTo>
                    <a:pt x="35121" y="191"/>
                    <a:pt x="35185" y="254"/>
                    <a:pt x="35248" y="254"/>
                  </a:cubicBezTo>
                  <a:lnTo>
                    <a:pt x="35786" y="254"/>
                  </a:lnTo>
                  <a:cubicBezTo>
                    <a:pt x="35850" y="254"/>
                    <a:pt x="35913" y="191"/>
                    <a:pt x="35913" y="127"/>
                  </a:cubicBezTo>
                  <a:cubicBezTo>
                    <a:pt x="35913" y="64"/>
                    <a:pt x="35850" y="1"/>
                    <a:pt x="35786" y="1"/>
                  </a:cubicBezTo>
                  <a:close/>
                  <a:moveTo>
                    <a:pt x="36863" y="1"/>
                  </a:moveTo>
                  <a:cubicBezTo>
                    <a:pt x="36768" y="1"/>
                    <a:pt x="36705" y="64"/>
                    <a:pt x="36705" y="127"/>
                  </a:cubicBezTo>
                  <a:cubicBezTo>
                    <a:pt x="36705" y="191"/>
                    <a:pt x="36768" y="254"/>
                    <a:pt x="36863" y="254"/>
                  </a:cubicBezTo>
                  <a:lnTo>
                    <a:pt x="37370" y="254"/>
                  </a:lnTo>
                  <a:cubicBezTo>
                    <a:pt x="37465" y="254"/>
                    <a:pt x="37528" y="191"/>
                    <a:pt x="37528" y="127"/>
                  </a:cubicBezTo>
                  <a:cubicBezTo>
                    <a:pt x="37528" y="64"/>
                    <a:pt x="37465" y="1"/>
                    <a:pt x="37370" y="1"/>
                  </a:cubicBezTo>
                  <a:close/>
                  <a:moveTo>
                    <a:pt x="38446" y="1"/>
                  </a:moveTo>
                  <a:cubicBezTo>
                    <a:pt x="38383" y="1"/>
                    <a:pt x="38320" y="64"/>
                    <a:pt x="38320" y="127"/>
                  </a:cubicBezTo>
                  <a:cubicBezTo>
                    <a:pt x="38320" y="191"/>
                    <a:pt x="38383" y="254"/>
                    <a:pt x="38446" y="254"/>
                  </a:cubicBezTo>
                  <a:lnTo>
                    <a:pt x="38985" y="254"/>
                  </a:lnTo>
                  <a:cubicBezTo>
                    <a:pt x="39048" y="254"/>
                    <a:pt x="39111" y="191"/>
                    <a:pt x="39111" y="127"/>
                  </a:cubicBezTo>
                  <a:cubicBezTo>
                    <a:pt x="39111" y="64"/>
                    <a:pt x="39048" y="1"/>
                    <a:pt x="38985" y="1"/>
                  </a:cubicBezTo>
                  <a:close/>
                  <a:moveTo>
                    <a:pt x="40030" y="1"/>
                  </a:moveTo>
                  <a:cubicBezTo>
                    <a:pt x="39967" y="1"/>
                    <a:pt x="39903" y="64"/>
                    <a:pt x="39903" y="127"/>
                  </a:cubicBezTo>
                  <a:cubicBezTo>
                    <a:pt x="39903" y="191"/>
                    <a:pt x="39967" y="254"/>
                    <a:pt x="40030" y="254"/>
                  </a:cubicBezTo>
                  <a:lnTo>
                    <a:pt x="40568" y="254"/>
                  </a:lnTo>
                  <a:cubicBezTo>
                    <a:pt x="40632" y="254"/>
                    <a:pt x="40695" y="191"/>
                    <a:pt x="40695" y="127"/>
                  </a:cubicBezTo>
                  <a:cubicBezTo>
                    <a:pt x="40695" y="64"/>
                    <a:pt x="40663" y="1"/>
                    <a:pt x="40568" y="1"/>
                  </a:cubicBezTo>
                  <a:close/>
                  <a:moveTo>
                    <a:pt x="41645" y="1"/>
                  </a:moveTo>
                  <a:cubicBezTo>
                    <a:pt x="41550" y="1"/>
                    <a:pt x="41518" y="64"/>
                    <a:pt x="41518" y="127"/>
                  </a:cubicBezTo>
                  <a:cubicBezTo>
                    <a:pt x="41518" y="191"/>
                    <a:pt x="41550" y="254"/>
                    <a:pt x="41645" y="254"/>
                  </a:cubicBezTo>
                  <a:lnTo>
                    <a:pt x="42183" y="254"/>
                  </a:lnTo>
                  <a:cubicBezTo>
                    <a:pt x="42247" y="254"/>
                    <a:pt x="42310" y="191"/>
                    <a:pt x="42310" y="127"/>
                  </a:cubicBezTo>
                  <a:cubicBezTo>
                    <a:pt x="42310" y="64"/>
                    <a:pt x="42247" y="1"/>
                    <a:pt x="42183" y="1"/>
                  </a:cubicBezTo>
                  <a:close/>
                  <a:moveTo>
                    <a:pt x="43228" y="1"/>
                  </a:moveTo>
                  <a:cubicBezTo>
                    <a:pt x="43165" y="1"/>
                    <a:pt x="43102" y="64"/>
                    <a:pt x="43102" y="127"/>
                  </a:cubicBezTo>
                  <a:cubicBezTo>
                    <a:pt x="43102" y="191"/>
                    <a:pt x="43165" y="254"/>
                    <a:pt x="43228" y="254"/>
                  </a:cubicBezTo>
                  <a:lnTo>
                    <a:pt x="43767" y="254"/>
                  </a:lnTo>
                  <a:cubicBezTo>
                    <a:pt x="43830" y="254"/>
                    <a:pt x="43894" y="191"/>
                    <a:pt x="43894" y="127"/>
                  </a:cubicBezTo>
                  <a:cubicBezTo>
                    <a:pt x="43894" y="64"/>
                    <a:pt x="43830" y="1"/>
                    <a:pt x="43767" y="1"/>
                  </a:cubicBezTo>
                  <a:close/>
                  <a:moveTo>
                    <a:pt x="44844" y="1"/>
                  </a:moveTo>
                  <a:cubicBezTo>
                    <a:pt x="44749" y="1"/>
                    <a:pt x="44685" y="64"/>
                    <a:pt x="44685" y="127"/>
                  </a:cubicBezTo>
                  <a:cubicBezTo>
                    <a:pt x="44685" y="191"/>
                    <a:pt x="44749" y="254"/>
                    <a:pt x="44844" y="254"/>
                  </a:cubicBezTo>
                  <a:lnTo>
                    <a:pt x="45350" y="254"/>
                  </a:lnTo>
                  <a:cubicBezTo>
                    <a:pt x="45445" y="254"/>
                    <a:pt x="45509" y="191"/>
                    <a:pt x="45509" y="127"/>
                  </a:cubicBezTo>
                  <a:cubicBezTo>
                    <a:pt x="45509" y="64"/>
                    <a:pt x="45445" y="1"/>
                    <a:pt x="45350" y="1"/>
                  </a:cubicBezTo>
                  <a:close/>
                  <a:moveTo>
                    <a:pt x="46427" y="1"/>
                  </a:moveTo>
                  <a:cubicBezTo>
                    <a:pt x="46364" y="1"/>
                    <a:pt x="46300" y="64"/>
                    <a:pt x="46300" y="127"/>
                  </a:cubicBezTo>
                  <a:cubicBezTo>
                    <a:pt x="46300" y="191"/>
                    <a:pt x="46364" y="254"/>
                    <a:pt x="46427" y="254"/>
                  </a:cubicBezTo>
                  <a:lnTo>
                    <a:pt x="46965" y="254"/>
                  </a:lnTo>
                  <a:cubicBezTo>
                    <a:pt x="47029" y="254"/>
                    <a:pt x="47092" y="191"/>
                    <a:pt x="47092" y="127"/>
                  </a:cubicBezTo>
                  <a:cubicBezTo>
                    <a:pt x="47092" y="64"/>
                    <a:pt x="47029" y="1"/>
                    <a:pt x="46965" y="1"/>
                  </a:cubicBezTo>
                  <a:close/>
                  <a:moveTo>
                    <a:pt x="48011" y="1"/>
                  </a:moveTo>
                  <a:cubicBezTo>
                    <a:pt x="47947" y="1"/>
                    <a:pt x="47884" y="64"/>
                    <a:pt x="47884" y="127"/>
                  </a:cubicBezTo>
                  <a:cubicBezTo>
                    <a:pt x="47884" y="191"/>
                    <a:pt x="47947" y="254"/>
                    <a:pt x="48011" y="254"/>
                  </a:cubicBezTo>
                  <a:lnTo>
                    <a:pt x="48549" y="254"/>
                  </a:lnTo>
                  <a:cubicBezTo>
                    <a:pt x="48644" y="254"/>
                    <a:pt x="48676" y="191"/>
                    <a:pt x="48676" y="127"/>
                  </a:cubicBezTo>
                  <a:cubicBezTo>
                    <a:pt x="48676" y="64"/>
                    <a:pt x="48644" y="1"/>
                    <a:pt x="48549" y="1"/>
                  </a:cubicBezTo>
                  <a:close/>
                  <a:moveTo>
                    <a:pt x="49626" y="1"/>
                  </a:moveTo>
                  <a:cubicBezTo>
                    <a:pt x="49562" y="1"/>
                    <a:pt x="49499" y="64"/>
                    <a:pt x="49499" y="127"/>
                  </a:cubicBezTo>
                  <a:cubicBezTo>
                    <a:pt x="49499" y="191"/>
                    <a:pt x="49562" y="254"/>
                    <a:pt x="49626" y="254"/>
                  </a:cubicBezTo>
                  <a:lnTo>
                    <a:pt x="50164" y="254"/>
                  </a:lnTo>
                  <a:cubicBezTo>
                    <a:pt x="50227" y="254"/>
                    <a:pt x="50291" y="191"/>
                    <a:pt x="50291" y="127"/>
                  </a:cubicBezTo>
                  <a:cubicBezTo>
                    <a:pt x="50291" y="64"/>
                    <a:pt x="50227" y="1"/>
                    <a:pt x="50164" y="1"/>
                  </a:cubicBezTo>
                  <a:close/>
                  <a:moveTo>
                    <a:pt x="51209" y="1"/>
                  </a:moveTo>
                  <a:cubicBezTo>
                    <a:pt x="51146" y="1"/>
                    <a:pt x="51082" y="64"/>
                    <a:pt x="51082" y="127"/>
                  </a:cubicBezTo>
                  <a:cubicBezTo>
                    <a:pt x="51082" y="191"/>
                    <a:pt x="51146" y="254"/>
                    <a:pt x="51209" y="254"/>
                  </a:cubicBezTo>
                  <a:lnTo>
                    <a:pt x="51747" y="254"/>
                  </a:lnTo>
                  <a:cubicBezTo>
                    <a:pt x="51811" y="254"/>
                    <a:pt x="51874" y="191"/>
                    <a:pt x="51874" y="127"/>
                  </a:cubicBezTo>
                  <a:cubicBezTo>
                    <a:pt x="51874" y="64"/>
                    <a:pt x="51811" y="1"/>
                    <a:pt x="51747" y="1"/>
                  </a:cubicBezTo>
                  <a:close/>
                  <a:moveTo>
                    <a:pt x="52824" y="1"/>
                  </a:moveTo>
                  <a:cubicBezTo>
                    <a:pt x="52729" y="1"/>
                    <a:pt x="52666" y="64"/>
                    <a:pt x="52666" y="127"/>
                  </a:cubicBezTo>
                  <a:cubicBezTo>
                    <a:pt x="52666" y="191"/>
                    <a:pt x="52729" y="254"/>
                    <a:pt x="52824" y="254"/>
                  </a:cubicBezTo>
                  <a:lnTo>
                    <a:pt x="53331" y="254"/>
                  </a:lnTo>
                  <a:cubicBezTo>
                    <a:pt x="53426" y="254"/>
                    <a:pt x="53489" y="191"/>
                    <a:pt x="53489" y="127"/>
                  </a:cubicBezTo>
                  <a:cubicBezTo>
                    <a:pt x="53489" y="64"/>
                    <a:pt x="53426" y="1"/>
                    <a:pt x="53331" y="1"/>
                  </a:cubicBezTo>
                  <a:close/>
                  <a:moveTo>
                    <a:pt x="54408" y="1"/>
                  </a:moveTo>
                  <a:cubicBezTo>
                    <a:pt x="54344" y="1"/>
                    <a:pt x="54281" y="64"/>
                    <a:pt x="54281" y="127"/>
                  </a:cubicBezTo>
                  <a:cubicBezTo>
                    <a:pt x="54281" y="191"/>
                    <a:pt x="54344" y="254"/>
                    <a:pt x="54408" y="254"/>
                  </a:cubicBezTo>
                  <a:lnTo>
                    <a:pt x="54946" y="254"/>
                  </a:lnTo>
                  <a:cubicBezTo>
                    <a:pt x="55009" y="254"/>
                    <a:pt x="55073" y="191"/>
                    <a:pt x="55073" y="127"/>
                  </a:cubicBezTo>
                  <a:cubicBezTo>
                    <a:pt x="55073" y="64"/>
                    <a:pt x="55009" y="1"/>
                    <a:pt x="54946" y="1"/>
                  </a:cubicBezTo>
                  <a:close/>
                  <a:moveTo>
                    <a:pt x="56023" y="1"/>
                  </a:moveTo>
                  <a:cubicBezTo>
                    <a:pt x="55928" y="1"/>
                    <a:pt x="55864" y="64"/>
                    <a:pt x="55864" y="127"/>
                  </a:cubicBezTo>
                  <a:cubicBezTo>
                    <a:pt x="55864" y="191"/>
                    <a:pt x="55928" y="254"/>
                    <a:pt x="56023" y="254"/>
                  </a:cubicBezTo>
                  <a:lnTo>
                    <a:pt x="56529" y="254"/>
                  </a:lnTo>
                  <a:cubicBezTo>
                    <a:pt x="56624" y="254"/>
                    <a:pt x="56656" y="191"/>
                    <a:pt x="56656" y="127"/>
                  </a:cubicBezTo>
                  <a:cubicBezTo>
                    <a:pt x="56656" y="64"/>
                    <a:pt x="56624" y="1"/>
                    <a:pt x="56529" y="1"/>
                  </a:cubicBezTo>
                  <a:close/>
                  <a:moveTo>
                    <a:pt x="57606" y="1"/>
                  </a:moveTo>
                  <a:cubicBezTo>
                    <a:pt x="57543" y="1"/>
                    <a:pt x="57480" y="64"/>
                    <a:pt x="57480" y="127"/>
                  </a:cubicBezTo>
                  <a:cubicBezTo>
                    <a:pt x="57480" y="191"/>
                    <a:pt x="57543" y="254"/>
                    <a:pt x="57606" y="254"/>
                  </a:cubicBezTo>
                  <a:lnTo>
                    <a:pt x="58145" y="254"/>
                  </a:lnTo>
                  <a:cubicBezTo>
                    <a:pt x="58208" y="254"/>
                    <a:pt x="58271" y="191"/>
                    <a:pt x="58271" y="127"/>
                  </a:cubicBezTo>
                  <a:cubicBezTo>
                    <a:pt x="58271" y="64"/>
                    <a:pt x="58208" y="1"/>
                    <a:pt x="58145" y="1"/>
                  </a:cubicBezTo>
                  <a:close/>
                  <a:moveTo>
                    <a:pt x="59190" y="1"/>
                  </a:moveTo>
                  <a:cubicBezTo>
                    <a:pt x="59126" y="1"/>
                    <a:pt x="59063" y="64"/>
                    <a:pt x="59063" y="127"/>
                  </a:cubicBezTo>
                  <a:cubicBezTo>
                    <a:pt x="59063" y="191"/>
                    <a:pt x="59126" y="254"/>
                    <a:pt x="59190" y="254"/>
                  </a:cubicBezTo>
                  <a:lnTo>
                    <a:pt x="59728" y="254"/>
                  </a:lnTo>
                  <a:cubicBezTo>
                    <a:pt x="59791" y="254"/>
                    <a:pt x="59855" y="191"/>
                    <a:pt x="59855" y="127"/>
                  </a:cubicBezTo>
                  <a:cubicBezTo>
                    <a:pt x="59855" y="64"/>
                    <a:pt x="59823" y="1"/>
                    <a:pt x="59728" y="1"/>
                  </a:cubicBezTo>
                  <a:close/>
                  <a:moveTo>
                    <a:pt x="60805" y="1"/>
                  </a:moveTo>
                  <a:cubicBezTo>
                    <a:pt x="60710" y="1"/>
                    <a:pt x="60678" y="64"/>
                    <a:pt x="60678" y="127"/>
                  </a:cubicBezTo>
                  <a:cubicBezTo>
                    <a:pt x="60678" y="191"/>
                    <a:pt x="60710" y="254"/>
                    <a:pt x="60805" y="254"/>
                  </a:cubicBezTo>
                  <a:lnTo>
                    <a:pt x="61343" y="254"/>
                  </a:lnTo>
                  <a:cubicBezTo>
                    <a:pt x="61407" y="254"/>
                    <a:pt x="61470" y="191"/>
                    <a:pt x="61470" y="127"/>
                  </a:cubicBezTo>
                  <a:cubicBezTo>
                    <a:pt x="61470" y="64"/>
                    <a:pt x="61407" y="1"/>
                    <a:pt x="61343" y="1"/>
                  </a:cubicBezTo>
                  <a:close/>
                  <a:moveTo>
                    <a:pt x="62388" y="1"/>
                  </a:moveTo>
                  <a:cubicBezTo>
                    <a:pt x="62325" y="1"/>
                    <a:pt x="62262" y="64"/>
                    <a:pt x="62262" y="127"/>
                  </a:cubicBezTo>
                  <a:cubicBezTo>
                    <a:pt x="62262" y="191"/>
                    <a:pt x="62325" y="254"/>
                    <a:pt x="62388" y="254"/>
                  </a:cubicBezTo>
                  <a:lnTo>
                    <a:pt x="62927" y="254"/>
                  </a:lnTo>
                  <a:cubicBezTo>
                    <a:pt x="62990" y="254"/>
                    <a:pt x="63053" y="191"/>
                    <a:pt x="63053" y="127"/>
                  </a:cubicBezTo>
                  <a:cubicBezTo>
                    <a:pt x="63053" y="64"/>
                    <a:pt x="62990" y="1"/>
                    <a:pt x="62927" y="1"/>
                  </a:cubicBezTo>
                  <a:close/>
                  <a:moveTo>
                    <a:pt x="64003" y="1"/>
                  </a:moveTo>
                  <a:cubicBezTo>
                    <a:pt x="63908" y="1"/>
                    <a:pt x="63845" y="64"/>
                    <a:pt x="63845" y="127"/>
                  </a:cubicBezTo>
                  <a:cubicBezTo>
                    <a:pt x="63845" y="191"/>
                    <a:pt x="63908" y="254"/>
                    <a:pt x="64003" y="254"/>
                  </a:cubicBezTo>
                  <a:lnTo>
                    <a:pt x="64510" y="254"/>
                  </a:lnTo>
                  <a:cubicBezTo>
                    <a:pt x="64605" y="254"/>
                    <a:pt x="64668" y="191"/>
                    <a:pt x="64668" y="127"/>
                  </a:cubicBezTo>
                  <a:cubicBezTo>
                    <a:pt x="64668" y="64"/>
                    <a:pt x="64605" y="1"/>
                    <a:pt x="64510" y="1"/>
                  </a:cubicBezTo>
                  <a:close/>
                  <a:moveTo>
                    <a:pt x="65587" y="1"/>
                  </a:moveTo>
                  <a:cubicBezTo>
                    <a:pt x="65523" y="1"/>
                    <a:pt x="65460" y="64"/>
                    <a:pt x="65460" y="127"/>
                  </a:cubicBezTo>
                  <a:cubicBezTo>
                    <a:pt x="65460" y="191"/>
                    <a:pt x="65523" y="254"/>
                    <a:pt x="65587" y="254"/>
                  </a:cubicBezTo>
                  <a:lnTo>
                    <a:pt x="66125" y="254"/>
                  </a:lnTo>
                  <a:cubicBezTo>
                    <a:pt x="66189" y="254"/>
                    <a:pt x="66252" y="191"/>
                    <a:pt x="66252" y="127"/>
                  </a:cubicBezTo>
                  <a:cubicBezTo>
                    <a:pt x="66252" y="64"/>
                    <a:pt x="66189" y="1"/>
                    <a:pt x="66125" y="1"/>
                  </a:cubicBezTo>
                  <a:close/>
                  <a:moveTo>
                    <a:pt x="67170" y="1"/>
                  </a:moveTo>
                  <a:cubicBezTo>
                    <a:pt x="67107" y="1"/>
                    <a:pt x="67044" y="64"/>
                    <a:pt x="67044" y="127"/>
                  </a:cubicBezTo>
                  <a:cubicBezTo>
                    <a:pt x="67044" y="191"/>
                    <a:pt x="67107" y="254"/>
                    <a:pt x="67170" y="254"/>
                  </a:cubicBezTo>
                  <a:lnTo>
                    <a:pt x="67709" y="254"/>
                  </a:lnTo>
                  <a:cubicBezTo>
                    <a:pt x="67804" y="254"/>
                    <a:pt x="67835" y="191"/>
                    <a:pt x="67835" y="127"/>
                  </a:cubicBezTo>
                  <a:cubicBezTo>
                    <a:pt x="67835" y="64"/>
                    <a:pt x="67804" y="1"/>
                    <a:pt x="67709" y="1"/>
                  </a:cubicBezTo>
                  <a:close/>
                  <a:moveTo>
                    <a:pt x="68785" y="1"/>
                  </a:moveTo>
                  <a:cubicBezTo>
                    <a:pt x="68722" y="1"/>
                    <a:pt x="68659" y="64"/>
                    <a:pt x="68659" y="127"/>
                  </a:cubicBezTo>
                  <a:cubicBezTo>
                    <a:pt x="68659" y="191"/>
                    <a:pt x="68722" y="254"/>
                    <a:pt x="68785" y="254"/>
                  </a:cubicBezTo>
                  <a:lnTo>
                    <a:pt x="69324" y="254"/>
                  </a:lnTo>
                  <a:cubicBezTo>
                    <a:pt x="69387" y="254"/>
                    <a:pt x="69450" y="191"/>
                    <a:pt x="69450" y="127"/>
                  </a:cubicBezTo>
                  <a:cubicBezTo>
                    <a:pt x="69450" y="64"/>
                    <a:pt x="69387" y="1"/>
                    <a:pt x="69324" y="1"/>
                  </a:cubicBezTo>
                  <a:close/>
                  <a:moveTo>
                    <a:pt x="70369" y="1"/>
                  </a:moveTo>
                  <a:cubicBezTo>
                    <a:pt x="70306" y="1"/>
                    <a:pt x="70242" y="64"/>
                    <a:pt x="70242" y="127"/>
                  </a:cubicBezTo>
                  <a:cubicBezTo>
                    <a:pt x="70242" y="191"/>
                    <a:pt x="70306" y="254"/>
                    <a:pt x="70369" y="254"/>
                  </a:cubicBezTo>
                  <a:lnTo>
                    <a:pt x="70907" y="254"/>
                  </a:lnTo>
                  <a:cubicBezTo>
                    <a:pt x="70971" y="254"/>
                    <a:pt x="71034" y="191"/>
                    <a:pt x="71034" y="127"/>
                  </a:cubicBezTo>
                  <a:cubicBezTo>
                    <a:pt x="71034" y="64"/>
                    <a:pt x="70971" y="1"/>
                    <a:pt x="70907" y="1"/>
                  </a:cubicBezTo>
                  <a:close/>
                  <a:moveTo>
                    <a:pt x="71984" y="1"/>
                  </a:moveTo>
                  <a:cubicBezTo>
                    <a:pt x="71889" y="1"/>
                    <a:pt x="71826" y="64"/>
                    <a:pt x="71826" y="127"/>
                  </a:cubicBezTo>
                  <a:cubicBezTo>
                    <a:pt x="71826" y="191"/>
                    <a:pt x="71889" y="254"/>
                    <a:pt x="71984" y="254"/>
                  </a:cubicBezTo>
                  <a:lnTo>
                    <a:pt x="72491" y="254"/>
                  </a:lnTo>
                  <a:cubicBezTo>
                    <a:pt x="72586" y="254"/>
                    <a:pt x="72649" y="191"/>
                    <a:pt x="72649" y="127"/>
                  </a:cubicBezTo>
                  <a:cubicBezTo>
                    <a:pt x="72649" y="64"/>
                    <a:pt x="72586" y="1"/>
                    <a:pt x="72491" y="1"/>
                  </a:cubicBezTo>
                  <a:close/>
                  <a:moveTo>
                    <a:pt x="73567" y="1"/>
                  </a:moveTo>
                  <a:cubicBezTo>
                    <a:pt x="73504" y="1"/>
                    <a:pt x="73441" y="64"/>
                    <a:pt x="73441" y="127"/>
                  </a:cubicBezTo>
                  <a:cubicBezTo>
                    <a:pt x="73441" y="191"/>
                    <a:pt x="73504" y="254"/>
                    <a:pt x="73567" y="254"/>
                  </a:cubicBezTo>
                  <a:lnTo>
                    <a:pt x="74106" y="254"/>
                  </a:lnTo>
                  <a:cubicBezTo>
                    <a:pt x="74169" y="254"/>
                    <a:pt x="74232" y="191"/>
                    <a:pt x="74232" y="127"/>
                  </a:cubicBezTo>
                  <a:cubicBezTo>
                    <a:pt x="74232" y="64"/>
                    <a:pt x="74169" y="1"/>
                    <a:pt x="74106" y="1"/>
                  </a:cubicBezTo>
                  <a:close/>
                  <a:moveTo>
                    <a:pt x="75183" y="1"/>
                  </a:moveTo>
                  <a:cubicBezTo>
                    <a:pt x="75088" y="1"/>
                    <a:pt x="75024" y="64"/>
                    <a:pt x="75024" y="127"/>
                  </a:cubicBezTo>
                  <a:cubicBezTo>
                    <a:pt x="75024" y="191"/>
                    <a:pt x="75088" y="254"/>
                    <a:pt x="75183" y="254"/>
                  </a:cubicBezTo>
                  <a:lnTo>
                    <a:pt x="75689" y="254"/>
                  </a:lnTo>
                  <a:cubicBezTo>
                    <a:pt x="75784" y="254"/>
                    <a:pt x="75816" y="191"/>
                    <a:pt x="75848" y="127"/>
                  </a:cubicBezTo>
                  <a:cubicBezTo>
                    <a:pt x="75848" y="64"/>
                    <a:pt x="75784" y="1"/>
                    <a:pt x="75689" y="1"/>
                  </a:cubicBezTo>
                  <a:close/>
                  <a:moveTo>
                    <a:pt x="76766" y="1"/>
                  </a:moveTo>
                  <a:cubicBezTo>
                    <a:pt x="76703" y="1"/>
                    <a:pt x="76639" y="64"/>
                    <a:pt x="76639" y="127"/>
                  </a:cubicBezTo>
                  <a:cubicBezTo>
                    <a:pt x="76639" y="191"/>
                    <a:pt x="76703" y="254"/>
                    <a:pt x="76766" y="254"/>
                  </a:cubicBezTo>
                  <a:lnTo>
                    <a:pt x="77304" y="254"/>
                  </a:lnTo>
                  <a:cubicBezTo>
                    <a:pt x="77368" y="254"/>
                    <a:pt x="77431" y="191"/>
                    <a:pt x="77431" y="127"/>
                  </a:cubicBezTo>
                  <a:cubicBezTo>
                    <a:pt x="77431" y="64"/>
                    <a:pt x="77368" y="1"/>
                    <a:pt x="77304" y="1"/>
                  </a:cubicBezTo>
                  <a:close/>
                  <a:moveTo>
                    <a:pt x="78349" y="1"/>
                  </a:moveTo>
                  <a:cubicBezTo>
                    <a:pt x="78286" y="1"/>
                    <a:pt x="78223" y="64"/>
                    <a:pt x="78223" y="127"/>
                  </a:cubicBezTo>
                  <a:cubicBezTo>
                    <a:pt x="78223" y="191"/>
                    <a:pt x="78286" y="254"/>
                    <a:pt x="78349" y="254"/>
                  </a:cubicBezTo>
                  <a:lnTo>
                    <a:pt x="78888" y="254"/>
                  </a:lnTo>
                  <a:cubicBezTo>
                    <a:pt x="78951" y="254"/>
                    <a:pt x="79015" y="191"/>
                    <a:pt x="79015" y="127"/>
                  </a:cubicBezTo>
                  <a:cubicBezTo>
                    <a:pt x="79015" y="64"/>
                    <a:pt x="78983" y="1"/>
                    <a:pt x="78888" y="1"/>
                  </a:cubicBezTo>
                  <a:close/>
                  <a:moveTo>
                    <a:pt x="79965" y="1"/>
                  </a:moveTo>
                  <a:cubicBezTo>
                    <a:pt x="79870" y="1"/>
                    <a:pt x="79838" y="64"/>
                    <a:pt x="79838" y="127"/>
                  </a:cubicBezTo>
                  <a:cubicBezTo>
                    <a:pt x="79838" y="191"/>
                    <a:pt x="79870" y="254"/>
                    <a:pt x="79965" y="254"/>
                  </a:cubicBezTo>
                  <a:lnTo>
                    <a:pt x="80503" y="254"/>
                  </a:lnTo>
                  <a:cubicBezTo>
                    <a:pt x="80566" y="254"/>
                    <a:pt x="80630" y="191"/>
                    <a:pt x="80630" y="127"/>
                  </a:cubicBezTo>
                  <a:cubicBezTo>
                    <a:pt x="80630" y="64"/>
                    <a:pt x="80566" y="1"/>
                    <a:pt x="80503" y="1"/>
                  </a:cubicBezTo>
                  <a:close/>
                  <a:moveTo>
                    <a:pt x="81548" y="1"/>
                  </a:moveTo>
                  <a:cubicBezTo>
                    <a:pt x="81485" y="1"/>
                    <a:pt x="81421" y="64"/>
                    <a:pt x="81421" y="127"/>
                  </a:cubicBezTo>
                  <a:cubicBezTo>
                    <a:pt x="81421" y="191"/>
                    <a:pt x="81485" y="254"/>
                    <a:pt x="81548" y="254"/>
                  </a:cubicBezTo>
                  <a:lnTo>
                    <a:pt x="82086" y="254"/>
                  </a:lnTo>
                  <a:cubicBezTo>
                    <a:pt x="82150" y="254"/>
                    <a:pt x="82213" y="191"/>
                    <a:pt x="82213" y="127"/>
                  </a:cubicBezTo>
                  <a:cubicBezTo>
                    <a:pt x="82213" y="64"/>
                    <a:pt x="82150" y="1"/>
                    <a:pt x="82086" y="1"/>
                  </a:cubicBezTo>
                  <a:close/>
                  <a:moveTo>
                    <a:pt x="83163" y="1"/>
                  </a:moveTo>
                  <a:cubicBezTo>
                    <a:pt x="83068" y="1"/>
                    <a:pt x="83005" y="64"/>
                    <a:pt x="83005" y="127"/>
                  </a:cubicBezTo>
                  <a:cubicBezTo>
                    <a:pt x="83005" y="191"/>
                    <a:pt x="83068" y="254"/>
                    <a:pt x="83163" y="254"/>
                  </a:cubicBezTo>
                  <a:lnTo>
                    <a:pt x="83670" y="254"/>
                  </a:lnTo>
                  <a:cubicBezTo>
                    <a:pt x="83765" y="254"/>
                    <a:pt x="83828" y="191"/>
                    <a:pt x="83797" y="127"/>
                  </a:cubicBezTo>
                  <a:cubicBezTo>
                    <a:pt x="83797" y="64"/>
                    <a:pt x="83765" y="1"/>
                    <a:pt x="83670" y="1"/>
                  </a:cubicBezTo>
                  <a:close/>
                  <a:moveTo>
                    <a:pt x="84747" y="1"/>
                  </a:moveTo>
                  <a:cubicBezTo>
                    <a:pt x="84683" y="1"/>
                    <a:pt x="84620" y="64"/>
                    <a:pt x="84620" y="127"/>
                  </a:cubicBezTo>
                  <a:cubicBezTo>
                    <a:pt x="84620" y="191"/>
                    <a:pt x="84683" y="254"/>
                    <a:pt x="84747" y="254"/>
                  </a:cubicBezTo>
                  <a:lnTo>
                    <a:pt x="85285" y="254"/>
                  </a:lnTo>
                  <a:cubicBezTo>
                    <a:pt x="85348" y="254"/>
                    <a:pt x="85412" y="191"/>
                    <a:pt x="85412" y="127"/>
                  </a:cubicBezTo>
                  <a:cubicBezTo>
                    <a:pt x="85412" y="64"/>
                    <a:pt x="85348" y="1"/>
                    <a:pt x="85285" y="1"/>
                  </a:cubicBezTo>
                  <a:close/>
                  <a:moveTo>
                    <a:pt x="86330" y="1"/>
                  </a:moveTo>
                  <a:cubicBezTo>
                    <a:pt x="86267" y="1"/>
                    <a:pt x="86203" y="64"/>
                    <a:pt x="86203" y="127"/>
                  </a:cubicBezTo>
                  <a:cubicBezTo>
                    <a:pt x="86203" y="191"/>
                    <a:pt x="86267" y="254"/>
                    <a:pt x="86330" y="254"/>
                  </a:cubicBezTo>
                  <a:lnTo>
                    <a:pt x="86868" y="254"/>
                  </a:lnTo>
                  <a:cubicBezTo>
                    <a:pt x="86963" y="254"/>
                    <a:pt x="86995" y="191"/>
                    <a:pt x="86995" y="127"/>
                  </a:cubicBezTo>
                  <a:cubicBezTo>
                    <a:pt x="86995" y="64"/>
                    <a:pt x="86963" y="1"/>
                    <a:pt x="86868" y="1"/>
                  </a:cubicBezTo>
                  <a:close/>
                  <a:moveTo>
                    <a:pt x="87945" y="1"/>
                  </a:moveTo>
                  <a:cubicBezTo>
                    <a:pt x="87850" y="1"/>
                    <a:pt x="87819" y="64"/>
                    <a:pt x="87819" y="127"/>
                  </a:cubicBezTo>
                  <a:cubicBezTo>
                    <a:pt x="87819" y="191"/>
                    <a:pt x="87850" y="254"/>
                    <a:pt x="87945" y="254"/>
                  </a:cubicBezTo>
                  <a:lnTo>
                    <a:pt x="88484" y="254"/>
                  </a:lnTo>
                  <a:cubicBezTo>
                    <a:pt x="88547" y="254"/>
                    <a:pt x="88610" y="191"/>
                    <a:pt x="88610" y="127"/>
                  </a:cubicBezTo>
                  <a:cubicBezTo>
                    <a:pt x="88610" y="64"/>
                    <a:pt x="88547" y="1"/>
                    <a:pt x="88484" y="1"/>
                  </a:cubicBezTo>
                  <a:close/>
                  <a:moveTo>
                    <a:pt x="89529" y="1"/>
                  </a:moveTo>
                  <a:cubicBezTo>
                    <a:pt x="89465" y="1"/>
                    <a:pt x="89402" y="64"/>
                    <a:pt x="89402" y="127"/>
                  </a:cubicBezTo>
                  <a:cubicBezTo>
                    <a:pt x="89402" y="191"/>
                    <a:pt x="89465" y="254"/>
                    <a:pt x="89529" y="254"/>
                  </a:cubicBezTo>
                  <a:lnTo>
                    <a:pt x="90067" y="254"/>
                  </a:lnTo>
                  <a:cubicBezTo>
                    <a:pt x="90130" y="254"/>
                    <a:pt x="90194" y="191"/>
                    <a:pt x="90194" y="127"/>
                  </a:cubicBezTo>
                  <a:cubicBezTo>
                    <a:pt x="90194" y="64"/>
                    <a:pt x="90130" y="1"/>
                    <a:pt x="90067" y="1"/>
                  </a:cubicBezTo>
                  <a:close/>
                  <a:moveTo>
                    <a:pt x="91144" y="1"/>
                  </a:moveTo>
                  <a:cubicBezTo>
                    <a:pt x="91049" y="1"/>
                    <a:pt x="90985" y="64"/>
                    <a:pt x="90985" y="127"/>
                  </a:cubicBezTo>
                  <a:cubicBezTo>
                    <a:pt x="90985" y="191"/>
                    <a:pt x="91049" y="254"/>
                    <a:pt x="91144" y="254"/>
                  </a:cubicBezTo>
                  <a:lnTo>
                    <a:pt x="91650" y="254"/>
                  </a:lnTo>
                  <a:cubicBezTo>
                    <a:pt x="91745" y="254"/>
                    <a:pt x="91809" y="191"/>
                    <a:pt x="91809" y="127"/>
                  </a:cubicBezTo>
                  <a:cubicBezTo>
                    <a:pt x="91809" y="64"/>
                    <a:pt x="91745" y="1"/>
                    <a:pt x="91650" y="1"/>
                  </a:cubicBezTo>
                  <a:close/>
                  <a:moveTo>
                    <a:pt x="92727" y="1"/>
                  </a:moveTo>
                  <a:cubicBezTo>
                    <a:pt x="92664" y="1"/>
                    <a:pt x="92601" y="64"/>
                    <a:pt x="92601" y="127"/>
                  </a:cubicBezTo>
                  <a:cubicBezTo>
                    <a:pt x="92601" y="191"/>
                    <a:pt x="92664" y="254"/>
                    <a:pt x="92727" y="254"/>
                  </a:cubicBezTo>
                  <a:lnTo>
                    <a:pt x="93266" y="254"/>
                  </a:lnTo>
                  <a:cubicBezTo>
                    <a:pt x="93329" y="254"/>
                    <a:pt x="93392" y="191"/>
                    <a:pt x="93392" y="127"/>
                  </a:cubicBezTo>
                  <a:cubicBezTo>
                    <a:pt x="93392" y="64"/>
                    <a:pt x="93329" y="1"/>
                    <a:pt x="93266" y="1"/>
                  </a:cubicBezTo>
                  <a:close/>
                  <a:moveTo>
                    <a:pt x="94342" y="1"/>
                  </a:moveTo>
                  <a:cubicBezTo>
                    <a:pt x="94247" y="1"/>
                    <a:pt x="94184" y="64"/>
                    <a:pt x="94184" y="127"/>
                  </a:cubicBezTo>
                  <a:cubicBezTo>
                    <a:pt x="94184" y="191"/>
                    <a:pt x="94247" y="254"/>
                    <a:pt x="94342" y="254"/>
                  </a:cubicBezTo>
                  <a:lnTo>
                    <a:pt x="94849" y="254"/>
                  </a:lnTo>
                  <a:cubicBezTo>
                    <a:pt x="94944" y="254"/>
                    <a:pt x="94976" y="191"/>
                    <a:pt x="95007" y="127"/>
                  </a:cubicBezTo>
                  <a:cubicBezTo>
                    <a:pt x="95007" y="64"/>
                    <a:pt x="94944" y="1"/>
                    <a:pt x="94849" y="1"/>
                  </a:cubicBezTo>
                  <a:close/>
                  <a:moveTo>
                    <a:pt x="95926" y="1"/>
                  </a:moveTo>
                  <a:cubicBezTo>
                    <a:pt x="95862" y="1"/>
                    <a:pt x="95799" y="64"/>
                    <a:pt x="95799" y="127"/>
                  </a:cubicBezTo>
                  <a:cubicBezTo>
                    <a:pt x="95799" y="191"/>
                    <a:pt x="95862" y="254"/>
                    <a:pt x="95926" y="254"/>
                  </a:cubicBezTo>
                  <a:lnTo>
                    <a:pt x="96464" y="254"/>
                  </a:lnTo>
                  <a:cubicBezTo>
                    <a:pt x="96528" y="254"/>
                    <a:pt x="96591" y="191"/>
                    <a:pt x="96591" y="127"/>
                  </a:cubicBezTo>
                  <a:cubicBezTo>
                    <a:pt x="96591" y="64"/>
                    <a:pt x="96528" y="1"/>
                    <a:pt x="96464" y="1"/>
                  </a:cubicBezTo>
                  <a:close/>
                  <a:moveTo>
                    <a:pt x="97509" y="1"/>
                  </a:moveTo>
                  <a:cubicBezTo>
                    <a:pt x="97446" y="1"/>
                    <a:pt x="97383" y="64"/>
                    <a:pt x="97383" y="127"/>
                  </a:cubicBezTo>
                  <a:cubicBezTo>
                    <a:pt x="97383" y="191"/>
                    <a:pt x="97446" y="254"/>
                    <a:pt x="97509" y="254"/>
                  </a:cubicBezTo>
                  <a:lnTo>
                    <a:pt x="98048" y="254"/>
                  </a:lnTo>
                  <a:cubicBezTo>
                    <a:pt x="98111" y="254"/>
                    <a:pt x="98174" y="191"/>
                    <a:pt x="98174" y="127"/>
                  </a:cubicBezTo>
                  <a:cubicBezTo>
                    <a:pt x="98174" y="64"/>
                    <a:pt x="98111" y="1"/>
                    <a:pt x="98048" y="1"/>
                  </a:cubicBezTo>
                  <a:close/>
                  <a:moveTo>
                    <a:pt x="99124" y="1"/>
                  </a:moveTo>
                  <a:cubicBezTo>
                    <a:pt x="99029" y="1"/>
                    <a:pt x="98998" y="64"/>
                    <a:pt x="98998" y="127"/>
                  </a:cubicBezTo>
                  <a:cubicBezTo>
                    <a:pt x="98998" y="191"/>
                    <a:pt x="99029" y="254"/>
                    <a:pt x="99124" y="254"/>
                  </a:cubicBezTo>
                  <a:lnTo>
                    <a:pt x="99663" y="254"/>
                  </a:lnTo>
                  <a:cubicBezTo>
                    <a:pt x="99726" y="254"/>
                    <a:pt x="99789" y="191"/>
                    <a:pt x="99789" y="127"/>
                  </a:cubicBezTo>
                  <a:cubicBezTo>
                    <a:pt x="99789" y="64"/>
                    <a:pt x="99726" y="1"/>
                    <a:pt x="99663" y="1"/>
                  </a:cubicBezTo>
                  <a:close/>
                  <a:moveTo>
                    <a:pt x="100708" y="1"/>
                  </a:moveTo>
                  <a:cubicBezTo>
                    <a:pt x="100644" y="1"/>
                    <a:pt x="100581" y="64"/>
                    <a:pt x="100581" y="127"/>
                  </a:cubicBezTo>
                  <a:cubicBezTo>
                    <a:pt x="100581" y="191"/>
                    <a:pt x="100644" y="254"/>
                    <a:pt x="100708" y="254"/>
                  </a:cubicBezTo>
                  <a:lnTo>
                    <a:pt x="101246" y="254"/>
                  </a:lnTo>
                  <a:cubicBezTo>
                    <a:pt x="101310" y="254"/>
                    <a:pt x="101373" y="191"/>
                    <a:pt x="101373" y="127"/>
                  </a:cubicBezTo>
                  <a:cubicBezTo>
                    <a:pt x="101373" y="64"/>
                    <a:pt x="101310" y="1"/>
                    <a:pt x="101246" y="1"/>
                  </a:cubicBezTo>
                  <a:close/>
                  <a:moveTo>
                    <a:pt x="102323" y="1"/>
                  </a:moveTo>
                  <a:cubicBezTo>
                    <a:pt x="102228" y="1"/>
                    <a:pt x="102165" y="64"/>
                    <a:pt x="102165" y="127"/>
                  </a:cubicBezTo>
                  <a:cubicBezTo>
                    <a:pt x="102165" y="191"/>
                    <a:pt x="102228" y="254"/>
                    <a:pt x="102323" y="254"/>
                  </a:cubicBezTo>
                  <a:lnTo>
                    <a:pt x="102830" y="254"/>
                  </a:lnTo>
                  <a:cubicBezTo>
                    <a:pt x="102925" y="254"/>
                    <a:pt x="102988" y="191"/>
                    <a:pt x="102988" y="127"/>
                  </a:cubicBezTo>
                  <a:cubicBezTo>
                    <a:pt x="102988" y="64"/>
                    <a:pt x="102925" y="1"/>
                    <a:pt x="102830" y="1"/>
                  </a:cubicBezTo>
                  <a:close/>
                  <a:moveTo>
                    <a:pt x="103906" y="1"/>
                  </a:moveTo>
                  <a:cubicBezTo>
                    <a:pt x="103843" y="1"/>
                    <a:pt x="103780" y="64"/>
                    <a:pt x="103780" y="127"/>
                  </a:cubicBezTo>
                  <a:cubicBezTo>
                    <a:pt x="103780" y="191"/>
                    <a:pt x="103843" y="254"/>
                    <a:pt x="103906" y="254"/>
                  </a:cubicBezTo>
                  <a:lnTo>
                    <a:pt x="104445" y="254"/>
                  </a:lnTo>
                  <a:cubicBezTo>
                    <a:pt x="104508" y="254"/>
                    <a:pt x="104571" y="191"/>
                    <a:pt x="104571" y="127"/>
                  </a:cubicBezTo>
                  <a:cubicBezTo>
                    <a:pt x="104571" y="64"/>
                    <a:pt x="104508" y="1"/>
                    <a:pt x="104445" y="1"/>
                  </a:cubicBezTo>
                  <a:close/>
                  <a:moveTo>
                    <a:pt x="105490" y="1"/>
                  </a:moveTo>
                  <a:cubicBezTo>
                    <a:pt x="105427" y="1"/>
                    <a:pt x="105363" y="64"/>
                    <a:pt x="105363" y="127"/>
                  </a:cubicBezTo>
                  <a:cubicBezTo>
                    <a:pt x="105363" y="191"/>
                    <a:pt x="105427" y="254"/>
                    <a:pt x="105490" y="254"/>
                  </a:cubicBezTo>
                  <a:lnTo>
                    <a:pt x="106028" y="254"/>
                  </a:lnTo>
                  <a:cubicBezTo>
                    <a:pt x="106092" y="254"/>
                    <a:pt x="106155" y="191"/>
                    <a:pt x="106155" y="127"/>
                  </a:cubicBezTo>
                  <a:cubicBezTo>
                    <a:pt x="106155" y="64"/>
                    <a:pt x="106123" y="1"/>
                    <a:pt x="106028" y="1"/>
                  </a:cubicBezTo>
                  <a:close/>
                  <a:moveTo>
                    <a:pt x="107105" y="1"/>
                  </a:moveTo>
                  <a:cubicBezTo>
                    <a:pt x="107010" y="1"/>
                    <a:pt x="106947" y="64"/>
                    <a:pt x="106947" y="127"/>
                  </a:cubicBezTo>
                  <a:cubicBezTo>
                    <a:pt x="106947" y="191"/>
                    <a:pt x="107010" y="254"/>
                    <a:pt x="107105" y="254"/>
                  </a:cubicBezTo>
                  <a:lnTo>
                    <a:pt x="107643" y="254"/>
                  </a:lnTo>
                  <a:cubicBezTo>
                    <a:pt x="107707" y="254"/>
                    <a:pt x="107770" y="191"/>
                    <a:pt x="107770" y="127"/>
                  </a:cubicBezTo>
                  <a:cubicBezTo>
                    <a:pt x="107770" y="64"/>
                    <a:pt x="107707" y="1"/>
                    <a:pt x="107643" y="1"/>
                  </a:cubicBezTo>
                  <a:close/>
                  <a:moveTo>
                    <a:pt x="108688" y="1"/>
                  </a:moveTo>
                  <a:cubicBezTo>
                    <a:pt x="108625" y="1"/>
                    <a:pt x="108562" y="64"/>
                    <a:pt x="108562" y="127"/>
                  </a:cubicBezTo>
                  <a:cubicBezTo>
                    <a:pt x="108562" y="191"/>
                    <a:pt x="108625" y="254"/>
                    <a:pt x="108688" y="254"/>
                  </a:cubicBezTo>
                  <a:lnTo>
                    <a:pt x="109227" y="254"/>
                  </a:lnTo>
                  <a:cubicBezTo>
                    <a:pt x="109290" y="254"/>
                    <a:pt x="109353" y="191"/>
                    <a:pt x="109353" y="127"/>
                  </a:cubicBezTo>
                  <a:cubicBezTo>
                    <a:pt x="109353" y="64"/>
                    <a:pt x="109290" y="1"/>
                    <a:pt x="109227" y="1"/>
                  </a:cubicBezTo>
                  <a:close/>
                  <a:moveTo>
                    <a:pt x="110304" y="1"/>
                  </a:moveTo>
                  <a:cubicBezTo>
                    <a:pt x="110209" y="1"/>
                    <a:pt x="110145" y="64"/>
                    <a:pt x="110145" y="127"/>
                  </a:cubicBezTo>
                  <a:cubicBezTo>
                    <a:pt x="110145" y="191"/>
                    <a:pt x="110209" y="254"/>
                    <a:pt x="110304" y="254"/>
                  </a:cubicBezTo>
                  <a:lnTo>
                    <a:pt x="110810" y="254"/>
                  </a:lnTo>
                  <a:cubicBezTo>
                    <a:pt x="110905" y="254"/>
                    <a:pt x="110969" y="191"/>
                    <a:pt x="110969" y="127"/>
                  </a:cubicBezTo>
                  <a:cubicBezTo>
                    <a:pt x="110969" y="64"/>
                    <a:pt x="110905" y="1"/>
                    <a:pt x="110810" y="1"/>
                  </a:cubicBezTo>
                  <a:close/>
                  <a:moveTo>
                    <a:pt x="111887" y="1"/>
                  </a:moveTo>
                  <a:cubicBezTo>
                    <a:pt x="111824" y="1"/>
                    <a:pt x="111760" y="64"/>
                    <a:pt x="111760" y="127"/>
                  </a:cubicBezTo>
                  <a:cubicBezTo>
                    <a:pt x="111760" y="191"/>
                    <a:pt x="111824" y="254"/>
                    <a:pt x="111887" y="254"/>
                  </a:cubicBezTo>
                  <a:lnTo>
                    <a:pt x="112425" y="254"/>
                  </a:lnTo>
                  <a:cubicBezTo>
                    <a:pt x="112489" y="254"/>
                    <a:pt x="112552" y="191"/>
                    <a:pt x="112552" y="127"/>
                  </a:cubicBezTo>
                  <a:cubicBezTo>
                    <a:pt x="112552" y="64"/>
                    <a:pt x="112489" y="1"/>
                    <a:pt x="112425" y="1"/>
                  </a:cubicBezTo>
                  <a:close/>
                  <a:moveTo>
                    <a:pt x="113470" y="1"/>
                  </a:moveTo>
                  <a:cubicBezTo>
                    <a:pt x="113407" y="1"/>
                    <a:pt x="113344" y="64"/>
                    <a:pt x="113344" y="127"/>
                  </a:cubicBezTo>
                  <a:cubicBezTo>
                    <a:pt x="113344" y="191"/>
                    <a:pt x="113407" y="254"/>
                    <a:pt x="113470" y="254"/>
                  </a:cubicBezTo>
                  <a:lnTo>
                    <a:pt x="114009" y="254"/>
                  </a:lnTo>
                  <a:cubicBezTo>
                    <a:pt x="114104" y="254"/>
                    <a:pt x="114136" y="191"/>
                    <a:pt x="114167" y="127"/>
                  </a:cubicBezTo>
                  <a:cubicBezTo>
                    <a:pt x="114167" y="64"/>
                    <a:pt x="114104" y="1"/>
                    <a:pt x="114009" y="1"/>
                  </a:cubicBezTo>
                  <a:close/>
                  <a:moveTo>
                    <a:pt x="115086" y="1"/>
                  </a:moveTo>
                  <a:cubicBezTo>
                    <a:pt x="115022" y="1"/>
                    <a:pt x="114959" y="64"/>
                    <a:pt x="114959" y="127"/>
                  </a:cubicBezTo>
                  <a:cubicBezTo>
                    <a:pt x="114959" y="191"/>
                    <a:pt x="115022" y="254"/>
                    <a:pt x="115086" y="254"/>
                  </a:cubicBezTo>
                  <a:lnTo>
                    <a:pt x="115624" y="254"/>
                  </a:lnTo>
                  <a:cubicBezTo>
                    <a:pt x="115687" y="254"/>
                    <a:pt x="115751" y="191"/>
                    <a:pt x="115751" y="127"/>
                  </a:cubicBezTo>
                  <a:cubicBezTo>
                    <a:pt x="115751" y="64"/>
                    <a:pt x="115687" y="1"/>
                    <a:pt x="115624" y="1"/>
                  </a:cubicBezTo>
                  <a:close/>
                  <a:moveTo>
                    <a:pt x="116669" y="1"/>
                  </a:moveTo>
                  <a:cubicBezTo>
                    <a:pt x="116606" y="1"/>
                    <a:pt x="116542" y="64"/>
                    <a:pt x="116542" y="127"/>
                  </a:cubicBezTo>
                  <a:cubicBezTo>
                    <a:pt x="116542" y="191"/>
                    <a:pt x="116606" y="254"/>
                    <a:pt x="116669" y="254"/>
                  </a:cubicBezTo>
                  <a:lnTo>
                    <a:pt x="117207" y="254"/>
                  </a:lnTo>
                  <a:cubicBezTo>
                    <a:pt x="117271" y="254"/>
                    <a:pt x="117334" y="191"/>
                    <a:pt x="117334" y="127"/>
                  </a:cubicBezTo>
                  <a:cubicBezTo>
                    <a:pt x="117334" y="64"/>
                    <a:pt x="117271" y="1"/>
                    <a:pt x="117207" y="1"/>
                  </a:cubicBezTo>
                  <a:close/>
                  <a:moveTo>
                    <a:pt x="118284" y="1"/>
                  </a:moveTo>
                  <a:cubicBezTo>
                    <a:pt x="118189" y="1"/>
                    <a:pt x="118126" y="64"/>
                    <a:pt x="118126" y="127"/>
                  </a:cubicBezTo>
                  <a:cubicBezTo>
                    <a:pt x="118126" y="191"/>
                    <a:pt x="118189" y="254"/>
                    <a:pt x="118284" y="254"/>
                  </a:cubicBezTo>
                  <a:lnTo>
                    <a:pt x="118823" y="254"/>
                  </a:lnTo>
                  <a:cubicBezTo>
                    <a:pt x="118886" y="254"/>
                    <a:pt x="118949" y="191"/>
                    <a:pt x="118949" y="127"/>
                  </a:cubicBezTo>
                  <a:cubicBezTo>
                    <a:pt x="118949" y="64"/>
                    <a:pt x="118886" y="1"/>
                    <a:pt x="118823" y="1"/>
                  </a:cubicBezTo>
                  <a:close/>
                  <a:moveTo>
                    <a:pt x="119868" y="1"/>
                  </a:moveTo>
                  <a:cubicBezTo>
                    <a:pt x="119804" y="1"/>
                    <a:pt x="119741" y="64"/>
                    <a:pt x="119741" y="127"/>
                  </a:cubicBezTo>
                  <a:cubicBezTo>
                    <a:pt x="119741" y="191"/>
                    <a:pt x="119804" y="254"/>
                    <a:pt x="119868" y="254"/>
                  </a:cubicBezTo>
                  <a:lnTo>
                    <a:pt x="120406" y="254"/>
                  </a:lnTo>
                  <a:cubicBezTo>
                    <a:pt x="120469" y="254"/>
                    <a:pt x="120533" y="191"/>
                    <a:pt x="120533" y="127"/>
                  </a:cubicBezTo>
                  <a:cubicBezTo>
                    <a:pt x="120533" y="64"/>
                    <a:pt x="120469" y="1"/>
                    <a:pt x="120406" y="1"/>
                  </a:cubicBezTo>
                  <a:close/>
                  <a:moveTo>
                    <a:pt x="121483" y="1"/>
                  </a:moveTo>
                  <a:cubicBezTo>
                    <a:pt x="121388" y="1"/>
                    <a:pt x="121324" y="64"/>
                    <a:pt x="121324" y="127"/>
                  </a:cubicBezTo>
                  <a:cubicBezTo>
                    <a:pt x="121324" y="191"/>
                    <a:pt x="121388" y="254"/>
                    <a:pt x="121483" y="254"/>
                  </a:cubicBezTo>
                  <a:lnTo>
                    <a:pt x="121989" y="254"/>
                  </a:lnTo>
                  <a:cubicBezTo>
                    <a:pt x="122084" y="254"/>
                    <a:pt x="122148" y="191"/>
                    <a:pt x="122148" y="127"/>
                  </a:cubicBezTo>
                  <a:cubicBezTo>
                    <a:pt x="122148" y="64"/>
                    <a:pt x="122084" y="1"/>
                    <a:pt x="121989" y="1"/>
                  </a:cubicBezTo>
                  <a:close/>
                  <a:moveTo>
                    <a:pt x="123066" y="1"/>
                  </a:moveTo>
                  <a:cubicBezTo>
                    <a:pt x="123003" y="1"/>
                    <a:pt x="122940" y="64"/>
                    <a:pt x="122940" y="127"/>
                  </a:cubicBezTo>
                  <a:cubicBezTo>
                    <a:pt x="122940" y="191"/>
                    <a:pt x="123003" y="254"/>
                    <a:pt x="123066" y="254"/>
                  </a:cubicBezTo>
                  <a:lnTo>
                    <a:pt x="123605" y="254"/>
                  </a:lnTo>
                  <a:cubicBezTo>
                    <a:pt x="123668" y="254"/>
                    <a:pt x="123731" y="191"/>
                    <a:pt x="123731" y="127"/>
                  </a:cubicBezTo>
                  <a:cubicBezTo>
                    <a:pt x="123731" y="64"/>
                    <a:pt x="123668" y="1"/>
                    <a:pt x="123605" y="1"/>
                  </a:cubicBezTo>
                  <a:close/>
                  <a:moveTo>
                    <a:pt x="124650" y="1"/>
                  </a:moveTo>
                  <a:cubicBezTo>
                    <a:pt x="124586" y="1"/>
                    <a:pt x="124523" y="64"/>
                    <a:pt x="124523" y="127"/>
                  </a:cubicBezTo>
                  <a:cubicBezTo>
                    <a:pt x="124523" y="191"/>
                    <a:pt x="124586" y="254"/>
                    <a:pt x="124650" y="254"/>
                  </a:cubicBezTo>
                  <a:lnTo>
                    <a:pt x="125188" y="254"/>
                  </a:lnTo>
                  <a:cubicBezTo>
                    <a:pt x="125283" y="254"/>
                    <a:pt x="125315" y="191"/>
                    <a:pt x="125315" y="127"/>
                  </a:cubicBezTo>
                  <a:cubicBezTo>
                    <a:pt x="125315" y="64"/>
                    <a:pt x="125283" y="1"/>
                    <a:pt x="125188" y="1"/>
                  </a:cubicBezTo>
                  <a:close/>
                  <a:moveTo>
                    <a:pt x="126265" y="1"/>
                  </a:moveTo>
                  <a:cubicBezTo>
                    <a:pt x="126170" y="1"/>
                    <a:pt x="126106" y="64"/>
                    <a:pt x="126106" y="127"/>
                  </a:cubicBezTo>
                  <a:cubicBezTo>
                    <a:pt x="126106" y="191"/>
                    <a:pt x="126170" y="254"/>
                    <a:pt x="126265" y="254"/>
                  </a:cubicBezTo>
                  <a:lnTo>
                    <a:pt x="126771" y="254"/>
                  </a:lnTo>
                  <a:cubicBezTo>
                    <a:pt x="126866" y="254"/>
                    <a:pt x="126930" y="191"/>
                    <a:pt x="126930" y="127"/>
                  </a:cubicBezTo>
                  <a:cubicBezTo>
                    <a:pt x="126930" y="64"/>
                    <a:pt x="126866" y="1"/>
                    <a:pt x="126771" y="1"/>
                  </a:cubicBezTo>
                  <a:close/>
                  <a:moveTo>
                    <a:pt x="127848" y="1"/>
                  </a:moveTo>
                  <a:cubicBezTo>
                    <a:pt x="127785" y="1"/>
                    <a:pt x="127722" y="64"/>
                    <a:pt x="127722" y="127"/>
                  </a:cubicBezTo>
                  <a:cubicBezTo>
                    <a:pt x="127722" y="191"/>
                    <a:pt x="127785" y="254"/>
                    <a:pt x="127848" y="254"/>
                  </a:cubicBezTo>
                  <a:lnTo>
                    <a:pt x="128387" y="254"/>
                  </a:lnTo>
                  <a:cubicBezTo>
                    <a:pt x="128450" y="254"/>
                    <a:pt x="128513" y="191"/>
                    <a:pt x="128513" y="127"/>
                  </a:cubicBezTo>
                  <a:cubicBezTo>
                    <a:pt x="128513" y="64"/>
                    <a:pt x="128450" y="1"/>
                    <a:pt x="128387" y="1"/>
                  </a:cubicBezTo>
                  <a:close/>
                  <a:moveTo>
                    <a:pt x="129463" y="1"/>
                  </a:moveTo>
                  <a:cubicBezTo>
                    <a:pt x="129368" y="1"/>
                    <a:pt x="129305" y="64"/>
                    <a:pt x="129305" y="127"/>
                  </a:cubicBezTo>
                  <a:cubicBezTo>
                    <a:pt x="129305" y="191"/>
                    <a:pt x="129368" y="254"/>
                    <a:pt x="129463" y="254"/>
                  </a:cubicBezTo>
                  <a:lnTo>
                    <a:pt x="129970" y="254"/>
                  </a:lnTo>
                  <a:cubicBezTo>
                    <a:pt x="130065" y="254"/>
                    <a:pt x="130128" y="191"/>
                    <a:pt x="130128" y="127"/>
                  </a:cubicBezTo>
                  <a:cubicBezTo>
                    <a:pt x="130128" y="64"/>
                    <a:pt x="130065" y="1"/>
                    <a:pt x="129970" y="1"/>
                  </a:cubicBezTo>
                  <a:close/>
                  <a:moveTo>
                    <a:pt x="131047" y="1"/>
                  </a:moveTo>
                  <a:cubicBezTo>
                    <a:pt x="130983" y="1"/>
                    <a:pt x="130920" y="64"/>
                    <a:pt x="130920" y="127"/>
                  </a:cubicBezTo>
                  <a:cubicBezTo>
                    <a:pt x="130920" y="191"/>
                    <a:pt x="130983" y="254"/>
                    <a:pt x="131047" y="254"/>
                  </a:cubicBezTo>
                  <a:lnTo>
                    <a:pt x="131585" y="254"/>
                  </a:lnTo>
                  <a:cubicBezTo>
                    <a:pt x="131649" y="254"/>
                    <a:pt x="131712" y="191"/>
                    <a:pt x="131712" y="127"/>
                  </a:cubicBezTo>
                  <a:cubicBezTo>
                    <a:pt x="131712" y="64"/>
                    <a:pt x="131649" y="1"/>
                    <a:pt x="131585" y="1"/>
                  </a:cubicBezTo>
                  <a:close/>
                  <a:moveTo>
                    <a:pt x="132630" y="1"/>
                  </a:moveTo>
                  <a:cubicBezTo>
                    <a:pt x="132567" y="1"/>
                    <a:pt x="132504" y="64"/>
                    <a:pt x="132504" y="127"/>
                  </a:cubicBezTo>
                  <a:cubicBezTo>
                    <a:pt x="132504" y="191"/>
                    <a:pt x="132567" y="254"/>
                    <a:pt x="132630" y="254"/>
                  </a:cubicBezTo>
                  <a:lnTo>
                    <a:pt x="133169" y="254"/>
                  </a:lnTo>
                  <a:cubicBezTo>
                    <a:pt x="133264" y="254"/>
                    <a:pt x="133295" y="191"/>
                    <a:pt x="133327" y="127"/>
                  </a:cubicBezTo>
                  <a:cubicBezTo>
                    <a:pt x="133327" y="64"/>
                    <a:pt x="133264" y="1"/>
                    <a:pt x="133169" y="1"/>
                  </a:cubicBezTo>
                  <a:close/>
                  <a:moveTo>
                    <a:pt x="134245" y="1"/>
                  </a:moveTo>
                  <a:cubicBezTo>
                    <a:pt x="134150" y="1"/>
                    <a:pt x="134119" y="64"/>
                    <a:pt x="134119" y="127"/>
                  </a:cubicBezTo>
                  <a:cubicBezTo>
                    <a:pt x="134119" y="191"/>
                    <a:pt x="134150" y="254"/>
                    <a:pt x="134245" y="254"/>
                  </a:cubicBezTo>
                  <a:lnTo>
                    <a:pt x="134784" y="254"/>
                  </a:lnTo>
                  <a:cubicBezTo>
                    <a:pt x="134847" y="254"/>
                    <a:pt x="134910" y="191"/>
                    <a:pt x="134910" y="127"/>
                  </a:cubicBezTo>
                  <a:cubicBezTo>
                    <a:pt x="134910" y="64"/>
                    <a:pt x="134847" y="1"/>
                    <a:pt x="134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0" name="Google Shape;2436;p29">
              <a:extLst>
                <a:ext uri="{FF2B5EF4-FFF2-40B4-BE49-F238E27FC236}">
                  <a16:creationId xmlns:a16="http://schemas.microsoft.com/office/drawing/2014/main" id="{EA982AD5-9C17-EC71-9186-E356A36110B7}"/>
                </a:ext>
              </a:extLst>
            </p:cNvPr>
            <p:cNvSpPr/>
            <p:nvPr/>
          </p:nvSpPr>
          <p:spPr>
            <a:xfrm>
              <a:off x="5001925" y="4115925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190"/>
                    <a:pt x="64" y="254"/>
                    <a:pt x="127" y="254"/>
                  </a:cubicBezTo>
                  <a:lnTo>
                    <a:pt x="666" y="254"/>
                  </a:lnTo>
                  <a:cubicBezTo>
                    <a:pt x="729" y="254"/>
                    <a:pt x="793" y="190"/>
                    <a:pt x="793" y="127"/>
                  </a:cubicBezTo>
                  <a:cubicBezTo>
                    <a:pt x="793" y="64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4"/>
                    <a:pt x="1584" y="127"/>
                  </a:cubicBezTo>
                  <a:cubicBezTo>
                    <a:pt x="1584" y="190"/>
                    <a:pt x="1648" y="254"/>
                    <a:pt x="1743" y="254"/>
                  </a:cubicBezTo>
                  <a:lnTo>
                    <a:pt x="2249" y="254"/>
                  </a:lnTo>
                  <a:cubicBezTo>
                    <a:pt x="2344" y="254"/>
                    <a:pt x="2376" y="190"/>
                    <a:pt x="2408" y="127"/>
                  </a:cubicBezTo>
                  <a:cubicBezTo>
                    <a:pt x="2408" y="64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4"/>
                    <a:pt x="3199" y="127"/>
                  </a:cubicBezTo>
                  <a:cubicBezTo>
                    <a:pt x="3199" y="190"/>
                    <a:pt x="3263" y="254"/>
                    <a:pt x="3326" y="254"/>
                  </a:cubicBezTo>
                  <a:lnTo>
                    <a:pt x="3864" y="254"/>
                  </a:lnTo>
                  <a:cubicBezTo>
                    <a:pt x="3928" y="254"/>
                    <a:pt x="3991" y="190"/>
                    <a:pt x="3991" y="127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4"/>
                    <a:pt x="4783" y="127"/>
                  </a:cubicBezTo>
                  <a:cubicBezTo>
                    <a:pt x="4783" y="190"/>
                    <a:pt x="4846" y="254"/>
                    <a:pt x="4909" y="254"/>
                  </a:cubicBezTo>
                  <a:lnTo>
                    <a:pt x="5448" y="254"/>
                  </a:lnTo>
                  <a:cubicBezTo>
                    <a:pt x="5511" y="254"/>
                    <a:pt x="5575" y="190"/>
                    <a:pt x="5575" y="127"/>
                  </a:cubicBezTo>
                  <a:cubicBezTo>
                    <a:pt x="5575" y="64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4"/>
                    <a:pt x="6398" y="127"/>
                  </a:cubicBezTo>
                  <a:cubicBezTo>
                    <a:pt x="6398" y="190"/>
                    <a:pt x="6430" y="254"/>
                    <a:pt x="6525" y="254"/>
                  </a:cubicBezTo>
                  <a:lnTo>
                    <a:pt x="7063" y="254"/>
                  </a:lnTo>
                  <a:cubicBezTo>
                    <a:pt x="7126" y="254"/>
                    <a:pt x="7190" y="190"/>
                    <a:pt x="7190" y="127"/>
                  </a:cubicBezTo>
                  <a:cubicBezTo>
                    <a:pt x="7190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4"/>
                    <a:pt x="7981" y="127"/>
                  </a:cubicBezTo>
                  <a:cubicBezTo>
                    <a:pt x="7981" y="190"/>
                    <a:pt x="8045" y="254"/>
                    <a:pt x="8108" y="254"/>
                  </a:cubicBezTo>
                  <a:lnTo>
                    <a:pt x="8646" y="254"/>
                  </a:lnTo>
                  <a:cubicBezTo>
                    <a:pt x="8710" y="254"/>
                    <a:pt x="8773" y="190"/>
                    <a:pt x="8773" y="127"/>
                  </a:cubicBezTo>
                  <a:cubicBezTo>
                    <a:pt x="8773" y="64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4"/>
                    <a:pt x="9565" y="127"/>
                  </a:cubicBezTo>
                  <a:cubicBezTo>
                    <a:pt x="9565" y="190"/>
                    <a:pt x="9628" y="254"/>
                    <a:pt x="9723" y="254"/>
                  </a:cubicBezTo>
                  <a:lnTo>
                    <a:pt x="10230" y="254"/>
                  </a:lnTo>
                  <a:cubicBezTo>
                    <a:pt x="10325" y="254"/>
                    <a:pt x="10388" y="190"/>
                    <a:pt x="10388" y="127"/>
                  </a:cubicBezTo>
                  <a:cubicBezTo>
                    <a:pt x="10388" y="64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4"/>
                    <a:pt x="11180" y="127"/>
                  </a:cubicBezTo>
                  <a:cubicBezTo>
                    <a:pt x="11180" y="190"/>
                    <a:pt x="11243" y="254"/>
                    <a:pt x="11307" y="254"/>
                  </a:cubicBezTo>
                  <a:lnTo>
                    <a:pt x="11845" y="254"/>
                  </a:lnTo>
                  <a:cubicBezTo>
                    <a:pt x="11908" y="254"/>
                    <a:pt x="11972" y="190"/>
                    <a:pt x="11972" y="127"/>
                  </a:cubicBezTo>
                  <a:cubicBezTo>
                    <a:pt x="11972" y="64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4"/>
                    <a:pt x="12763" y="127"/>
                  </a:cubicBezTo>
                  <a:cubicBezTo>
                    <a:pt x="12763" y="190"/>
                    <a:pt x="12827" y="254"/>
                    <a:pt x="12890" y="254"/>
                  </a:cubicBezTo>
                  <a:lnTo>
                    <a:pt x="13428" y="254"/>
                  </a:lnTo>
                  <a:cubicBezTo>
                    <a:pt x="13492" y="254"/>
                    <a:pt x="13555" y="190"/>
                    <a:pt x="13555" y="127"/>
                  </a:cubicBezTo>
                  <a:cubicBezTo>
                    <a:pt x="13555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4"/>
                    <a:pt x="14379" y="127"/>
                  </a:cubicBezTo>
                  <a:cubicBezTo>
                    <a:pt x="14379" y="190"/>
                    <a:pt x="14410" y="254"/>
                    <a:pt x="14505" y="254"/>
                  </a:cubicBezTo>
                  <a:lnTo>
                    <a:pt x="15044" y="254"/>
                  </a:lnTo>
                  <a:cubicBezTo>
                    <a:pt x="15107" y="254"/>
                    <a:pt x="15170" y="190"/>
                    <a:pt x="15170" y="127"/>
                  </a:cubicBezTo>
                  <a:cubicBezTo>
                    <a:pt x="15170" y="64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4"/>
                    <a:pt x="15962" y="127"/>
                  </a:cubicBezTo>
                  <a:cubicBezTo>
                    <a:pt x="15962" y="190"/>
                    <a:pt x="16025" y="254"/>
                    <a:pt x="16089" y="254"/>
                  </a:cubicBezTo>
                  <a:lnTo>
                    <a:pt x="16627" y="254"/>
                  </a:lnTo>
                  <a:cubicBezTo>
                    <a:pt x="16690" y="254"/>
                    <a:pt x="16754" y="190"/>
                    <a:pt x="16754" y="127"/>
                  </a:cubicBezTo>
                  <a:cubicBezTo>
                    <a:pt x="16754" y="64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4"/>
                    <a:pt x="17545" y="127"/>
                  </a:cubicBezTo>
                  <a:cubicBezTo>
                    <a:pt x="17545" y="190"/>
                    <a:pt x="17609" y="254"/>
                    <a:pt x="17704" y="254"/>
                  </a:cubicBezTo>
                  <a:lnTo>
                    <a:pt x="18211" y="254"/>
                  </a:lnTo>
                  <a:cubicBezTo>
                    <a:pt x="18306" y="254"/>
                    <a:pt x="18369" y="190"/>
                    <a:pt x="18369" y="127"/>
                  </a:cubicBezTo>
                  <a:cubicBezTo>
                    <a:pt x="18369" y="64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4"/>
                    <a:pt x="19161" y="127"/>
                  </a:cubicBezTo>
                  <a:cubicBezTo>
                    <a:pt x="19161" y="190"/>
                    <a:pt x="19224" y="254"/>
                    <a:pt x="19287" y="254"/>
                  </a:cubicBezTo>
                  <a:lnTo>
                    <a:pt x="19826" y="254"/>
                  </a:lnTo>
                  <a:cubicBezTo>
                    <a:pt x="19889" y="254"/>
                    <a:pt x="19952" y="190"/>
                    <a:pt x="19952" y="127"/>
                  </a:cubicBezTo>
                  <a:cubicBezTo>
                    <a:pt x="19952" y="64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4"/>
                    <a:pt x="20744" y="127"/>
                  </a:cubicBezTo>
                  <a:cubicBezTo>
                    <a:pt x="20744" y="190"/>
                    <a:pt x="20807" y="254"/>
                    <a:pt x="20902" y="254"/>
                  </a:cubicBezTo>
                  <a:lnTo>
                    <a:pt x="21409" y="254"/>
                  </a:lnTo>
                  <a:cubicBezTo>
                    <a:pt x="21504" y="254"/>
                    <a:pt x="21536" y="190"/>
                    <a:pt x="21567" y="127"/>
                  </a:cubicBezTo>
                  <a:cubicBezTo>
                    <a:pt x="21567" y="64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4"/>
                    <a:pt x="22359" y="127"/>
                  </a:cubicBezTo>
                  <a:cubicBezTo>
                    <a:pt x="22359" y="190"/>
                    <a:pt x="22391" y="254"/>
                    <a:pt x="22486" y="254"/>
                  </a:cubicBezTo>
                  <a:lnTo>
                    <a:pt x="23024" y="254"/>
                  </a:lnTo>
                  <a:cubicBezTo>
                    <a:pt x="23088" y="254"/>
                    <a:pt x="23151" y="190"/>
                    <a:pt x="23151" y="127"/>
                  </a:cubicBezTo>
                  <a:cubicBezTo>
                    <a:pt x="23151" y="64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4"/>
                    <a:pt x="23943" y="127"/>
                  </a:cubicBezTo>
                  <a:cubicBezTo>
                    <a:pt x="23943" y="190"/>
                    <a:pt x="24006" y="254"/>
                    <a:pt x="24069" y="254"/>
                  </a:cubicBezTo>
                  <a:lnTo>
                    <a:pt x="24608" y="254"/>
                  </a:lnTo>
                  <a:cubicBezTo>
                    <a:pt x="24671" y="254"/>
                    <a:pt x="24734" y="190"/>
                    <a:pt x="24734" y="127"/>
                  </a:cubicBezTo>
                  <a:cubicBezTo>
                    <a:pt x="24734" y="64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4"/>
                    <a:pt x="25526" y="127"/>
                  </a:cubicBezTo>
                  <a:cubicBezTo>
                    <a:pt x="25526" y="190"/>
                    <a:pt x="25589" y="254"/>
                    <a:pt x="25684" y="254"/>
                  </a:cubicBezTo>
                  <a:lnTo>
                    <a:pt x="26191" y="254"/>
                  </a:lnTo>
                  <a:cubicBezTo>
                    <a:pt x="26286" y="254"/>
                    <a:pt x="26349" y="190"/>
                    <a:pt x="26349" y="127"/>
                  </a:cubicBezTo>
                  <a:cubicBezTo>
                    <a:pt x="26349" y="64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4"/>
                    <a:pt x="27141" y="127"/>
                  </a:cubicBezTo>
                  <a:cubicBezTo>
                    <a:pt x="27141" y="190"/>
                    <a:pt x="27205" y="254"/>
                    <a:pt x="27268" y="254"/>
                  </a:cubicBezTo>
                  <a:lnTo>
                    <a:pt x="27806" y="254"/>
                  </a:lnTo>
                  <a:cubicBezTo>
                    <a:pt x="27870" y="254"/>
                    <a:pt x="27933" y="190"/>
                    <a:pt x="27933" y="127"/>
                  </a:cubicBezTo>
                  <a:cubicBezTo>
                    <a:pt x="27933" y="64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4"/>
                    <a:pt x="28725" y="127"/>
                  </a:cubicBezTo>
                  <a:cubicBezTo>
                    <a:pt x="28725" y="190"/>
                    <a:pt x="28788" y="254"/>
                    <a:pt x="28883" y="254"/>
                  </a:cubicBezTo>
                  <a:lnTo>
                    <a:pt x="29390" y="254"/>
                  </a:lnTo>
                  <a:cubicBezTo>
                    <a:pt x="29485" y="254"/>
                    <a:pt x="29548" y="190"/>
                    <a:pt x="29548" y="127"/>
                  </a:cubicBezTo>
                  <a:cubicBezTo>
                    <a:pt x="29548" y="64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4"/>
                    <a:pt x="30340" y="127"/>
                  </a:cubicBezTo>
                  <a:cubicBezTo>
                    <a:pt x="30340" y="190"/>
                    <a:pt x="30403" y="254"/>
                    <a:pt x="30466" y="254"/>
                  </a:cubicBezTo>
                  <a:lnTo>
                    <a:pt x="31005" y="254"/>
                  </a:lnTo>
                  <a:cubicBezTo>
                    <a:pt x="31068" y="254"/>
                    <a:pt x="31131" y="190"/>
                    <a:pt x="31131" y="127"/>
                  </a:cubicBezTo>
                  <a:cubicBezTo>
                    <a:pt x="31131" y="64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4"/>
                    <a:pt x="31923" y="127"/>
                  </a:cubicBezTo>
                  <a:cubicBezTo>
                    <a:pt x="31923" y="190"/>
                    <a:pt x="31987" y="254"/>
                    <a:pt x="32050" y="254"/>
                  </a:cubicBezTo>
                  <a:lnTo>
                    <a:pt x="32588" y="254"/>
                  </a:lnTo>
                  <a:cubicBezTo>
                    <a:pt x="32652" y="254"/>
                    <a:pt x="32715" y="190"/>
                    <a:pt x="32715" y="127"/>
                  </a:cubicBezTo>
                  <a:cubicBezTo>
                    <a:pt x="32715" y="64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4"/>
                    <a:pt x="33538" y="127"/>
                  </a:cubicBezTo>
                  <a:cubicBezTo>
                    <a:pt x="33538" y="190"/>
                    <a:pt x="33570" y="254"/>
                    <a:pt x="33665" y="254"/>
                  </a:cubicBezTo>
                  <a:lnTo>
                    <a:pt x="34203" y="254"/>
                  </a:lnTo>
                  <a:cubicBezTo>
                    <a:pt x="34267" y="254"/>
                    <a:pt x="34330" y="190"/>
                    <a:pt x="34330" y="127"/>
                  </a:cubicBezTo>
                  <a:cubicBezTo>
                    <a:pt x="34330" y="64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4"/>
                    <a:pt x="35122" y="127"/>
                  </a:cubicBezTo>
                  <a:cubicBezTo>
                    <a:pt x="35122" y="190"/>
                    <a:pt x="35185" y="254"/>
                    <a:pt x="35248" y="254"/>
                  </a:cubicBezTo>
                  <a:lnTo>
                    <a:pt x="35787" y="254"/>
                  </a:lnTo>
                  <a:cubicBezTo>
                    <a:pt x="35850" y="254"/>
                    <a:pt x="35914" y="190"/>
                    <a:pt x="35914" y="127"/>
                  </a:cubicBezTo>
                  <a:cubicBezTo>
                    <a:pt x="35914" y="64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4"/>
                    <a:pt x="36705" y="127"/>
                  </a:cubicBezTo>
                  <a:cubicBezTo>
                    <a:pt x="36705" y="190"/>
                    <a:pt x="36769" y="254"/>
                    <a:pt x="36864" y="254"/>
                  </a:cubicBezTo>
                  <a:lnTo>
                    <a:pt x="37370" y="254"/>
                  </a:lnTo>
                  <a:cubicBezTo>
                    <a:pt x="37465" y="254"/>
                    <a:pt x="37529" y="190"/>
                    <a:pt x="37529" y="127"/>
                  </a:cubicBezTo>
                  <a:cubicBezTo>
                    <a:pt x="37529" y="64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4"/>
                    <a:pt x="38320" y="127"/>
                  </a:cubicBezTo>
                  <a:cubicBezTo>
                    <a:pt x="38320" y="190"/>
                    <a:pt x="38384" y="254"/>
                    <a:pt x="38447" y="254"/>
                  </a:cubicBezTo>
                  <a:lnTo>
                    <a:pt x="38985" y="254"/>
                  </a:lnTo>
                  <a:cubicBezTo>
                    <a:pt x="39049" y="254"/>
                    <a:pt x="39112" y="190"/>
                    <a:pt x="39112" y="127"/>
                  </a:cubicBezTo>
                  <a:cubicBezTo>
                    <a:pt x="39112" y="64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4"/>
                    <a:pt x="39904" y="127"/>
                  </a:cubicBezTo>
                  <a:cubicBezTo>
                    <a:pt x="39904" y="190"/>
                    <a:pt x="39967" y="254"/>
                    <a:pt x="40062" y="254"/>
                  </a:cubicBezTo>
                  <a:lnTo>
                    <a:pt x="40569" y="254"/>
                  </a:lnTo>
                  <a:cubicBezTo>
                    <a:pt x="40664" y="254"/>
                    <a:pt x="40696" y="190"/>
                    <a:pt x="40727" y="127"/>
                  </a:cubicBezTo>
                  <a:cubicBezTo>
                    <a:pt x="40727" y="64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4"/>
                    <a:pt x="41519" y="127"/>
                  </a:cubicBezTo>
                  <a:cubicBezTo>
                    <a:pt x="41519" y="190"/>
                    <a:pt x="41551" y="254"/>
                    <a:pt x="41646" y="254"/>
                  </a:cubicBezTo>
                  <a:lnTo>
                    <a:pt x="42184" y="254"/>
                  </a:lnTo>
                  <a:cubicBezTo>
                    <a:pt x="42247" y="254"/>
                    <a:pt x="42311" y="190"/>
                    <a:pt x="42311" y="127"/>
                  </a:cubicBezTo>
                  <a:cubicBezTo>
                    <a:pt x="42311" y="64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4"/>
                    <a:pt x="43102" y="127"/>
                  </a:cubicBezTo>
                  <a:cubicBezTo>
                    <a:pt x="43102" y="190"/>
                    <a:pt x="43166" y="254"/>
                    <a:pt x="43229" y="254"/>
                  </a:cubicBezTo>
                  <a:lnTo>
                    <a:pt x="43767" y="254"/>
                  </a:lnTo>
                  <a:cubicBezTo>
                    <a:pt x="43831" y="254"/>
                    <a:pt x="43894" y="190"/>
                    <a:pt x="43894" y="127"/>
                  </a:cubicBezTo>
                  <a:cubicBezTo>
                    <a:pt x="43894" y="64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1" name="Google Shape;2437;p29">
              <a:extLst>
                <a:ext uri="{FF2B5EF4-FFF2-40B4-BE49-F238E27FC236}">
                  <a16:creationId xmlns:a16="http://schemas.microsoft.com/office/drawing/2014/main" id="{BC49EB9A-A805-1A6A-3E16-8CD381781188}"/>
                </a:ext>
              </a:extLst>
            </p:cNvPr>
            <p:cNvSpPr/>
            <p:nvPr/>
          </p:nvSpPr>
          <p:spPr>
            <a:xfrm>
              <a:off x="5001925" y="2047950"/>
              <a:ext cx="1097375" cy="6350"/>
            </a:xfrm>
            <a:custGeom>
              <a:avLst/>
              <a:gdLst/>
              <a:ahLst/>
              <a:cxnLst/>
              <a:rect l="l" t="t" r="r" b="b"/>
              <a:pathLst>
                <a:path w="43895" h="254" extrusionOk="0">
                  <a:moveTo>
                    <a:pt x="127" y="0"/>
                  </a:moveTo>
                  <a:cubicBezTo>
                    <a:pt x="64" y="0"/>
                    <a:pt x="1" y="63"/>
                    <a:pt x="1" y="127"/>
                  </a:cubicBezTo>
                  <a:cubicBezTo>
                    <a:pt x="1" y="190"/>
                    <a:pt x="64" y="253"/>
                    <a:pt x="127" y="253"/>
                  </a:cubicBezTo>
                  <a:lnTo>
                    <a:pt x="666" y="253"/>
                  </a:lnTo>
                  <a:cubicBezTo>
                    <a:pt x="729" y="253"/>
                    <a:pt x="793" y="190"/>
                    <a:pt x="793" y="127"/>
                  </a:cubicBezTo>
                  <a:cubicBezTo>
                    <a:pt x="793" y="63"/>
                    <a:pt x="729" y="0"/>
                    <a:pt x="666" y="0"/>
                  </a:cubicBezTo>
                  <a:close/>
                  <a:moveTo>
                    <a:pt x="1743" y="0"/>
                  </a:moveTo>
                  <a:cubicBezTo>
                    <a:pt x="1648" y="0"/>
                    <a:pt x="1584" y="63"/>
                    <a:pt x="1584" y="127"/>
                  </a:cubicBezTo>
                  <a:cubicBezTo>
                    <a:pt x="1584" y="190"/>
                    <a:pt x="1648" y="253"/>
                    <a:pt x="1743" y="253"/>
                  </a:cubicBezTo>
                  <a:lnTo>
                    <a:pt x="2249" y="253"/>
                  </a:lnTo>
                  <a:cubicBezTo>
                    <a:pt x="2344" y="253"/>
                    <a:pt x="2376" y="190"/>
                    <a:pt x="2408" y="127"/>
                  </a:cubicBezTo>
                  <a:cubicBezTo>
                    <a:pt x="2408" y="63"/>
                    <a:pt x="2344" y="0"/>
                    <a:pt x="2249" y="0"/>
                  </a:cubicBezTo>
                  <a:close/>
                  <a:moveTo>
                    <a:pt x="3326" y="0"/>
                  </a:moveTo>
                  <a:cubicBezTo>
                    <a:pt x="3263" y="0"/>
                    <a:pt x="3199" y="63"/>
                    <a:pt x="3199" y="127"/>
                  </a:cubicBezTo>
                  <a:cubicBezTo>
                    <a:pt x="3199" y="190"/>
                    <a:pt x="3263" y="253"/>
                    <a:pt x="3326" y="253"/>
                  </a:cubicBezTo>
                  <a:lnTo>
                    <a:pt x="3864" y="253"/>
                  </a:lnTo>
                  <a:cubicBezTo>
                    <a:pt x="3928" y="253"/>
                    <a:pt x="3991" y="190"/>
                    <a:pt x="3991" y="127"/>
                  </a:cubicBezTo>
                  <a:cubicBezTo>
                    <a:pt x="3991" y="63"/>
                    <a:pt x="3928" y="0"/>
                    <a:pt x="3864" y="0"/>
                  </a:cubicBezTo>
                  <a:close/>
                  <a:moveTo>
                    <a:pt x="4909" y="0"/>
                  </a:moveTo>
                  <a:cubicBezTo>
                    <a:pt x="4846" y="0"/>
                    <a:pt x="4783" y="63"/>
                    <a:pt x="4783" y="127"/>
                  </a:cubicBezTo>
                  <a:cubicBezTo>
                    <a:pt x="4783" y="190"/>
                    <a:pt x="4846" y="253"/>
                    <a:pt x="4909" y="253"/>
                  </a:cubicBezTo>
                  <a:lnTo>
                    <a:pt x="5448" y="253"/>
                  </a:lnTo>
                  <a:cubicBezTo>
                    <a:pt x="5511" y="253"/>
                    <a:pt x="5575" y="190"/>
                    <a:pt x="5575" y="127"/>
                  </a:cubicBezTo>
                  <a:cubicBezTo>
                    <a:pt x="5575" y="63"/>
                    <a:pt x="5511" y="0"/>
                    <a:pt x="5448" y="0"/>
                  </a:cubicBezTo>
                  <a:close/>
                  <a:moveTo>
                    <a:pt x="6525" y="0"/>
                  </a:moveTo>
                  <a:cubicBezTo>
                    <a:pt x="6430" y="0"/>
                    <a:pt x="6398" y="63"/>
                    <a:pt x="6398" y="127"/>
                  </a:cubicBezTo>
                  <a:cubicBezTo>
                    <a:pt x="6398" y="190"/>
                    <a:pt x="6430" y="253"/>
                    <a:pt x="6525" y="253"/>
                  </a:cubicBezTo>
                  <a:lnTo>
                    <a:pt x="7063" y="253"/>
                  </a:lnTo>
                  <a:cubicBezTo>
                    <a:pt x="7126" y="253"/>
                    <a:pt x="7190" y="190"/>
                    <a:pt x="7190" y="127"/>
                  </a:cubicBezTo>
                  <a:cubicBezTo>
                    <a:pt x="7190" y="63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5" y="0"/>
                    <a:pt x="7981" y="63"/>
                    <a:pt x="7981" y="127"/>
                  </a:cubicBezTo>
                  <a:cubicBezTo>
                    <a:pt x="7981" y="190"/>
                    <a:pt x="8045" y="253"/>
                    <a:pt x="8108" y="253"/>
                  </a:cubicBezTo>
                  <a:lnTo>
                    <a:pt x="8646" y="253"/>
                  </a:lnTo>
                  <a:cubicBezTo>
                    <a:pt x="8710" y="253"/>
                    <a:pt x="8773" y="190"/>
                    <a:pt x="8773" y="127"/>
                  </a:cubicBezTo>
                  <a:cubicBezTo>
                    <a:pt x="8773" y="63"/>
                    <a:pt x="8710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28" y="0"/>
                    <a:pt x="9565" y="63"/>
                    <a:pt x="9565" y="127"/>
                  </a:cubicBezTo>
                  <a:cubicBezTo>
                    <a:pt x="9565" y="190"/>
                    <a:pt x="9628" y="253"/>
                    <a:pt x="9723" y="253"/>
                  </a:cubicBezTo>
                  <a:lnTo>
                    <a:pt x="10230" y="253"/>
                  </a:lnTo>
                  <a:cubicBezTo>
                    <a:pt x="10325" y="253"/>
                    <a:pt x="10388" y="190"/>
                    <a:pt x="10388" y="127"/>
                  </a:cubicBezTo>
                  <a:cubicBezTo>
                    <a:pt x="10388" y="63"/>
                    <a:pt x="10325" y="0"/>
                    <a:pt x="10230" y="0"/>
                  </a:cubicBezTo>
                  <a:close/>
                  <a:moveTo>
                    <a:pt x="11307" y="0"/>
                  </a:moveTo>
                  <a:cubicBezTo>
                    <a:pt x="11243" y="0"/>
                    <a:pt x="11180" y="63"/>
                    <a:pt x="11180" y="127"/>
                  </a:cubicBezTo>
                  <a:cubicBezTo>
                    <a:pt x="11180" y="190"/>
                    <a:pt x="11243" y="253"/>
                    <a:pt x="11307" y="253"/>
                  </a:cubicBezTo>
                  <a:lnTo>
                    <a:pt x="11845" y="253"/>
                  </a:lnTo>
                  <a:cubicBezTo>
                    <a:pt x="11908" y="253"/>
                    <a:pt x="11972" y="190"/>
                    <a:pt x="11972" y="127"/>
                  </a:cubicBezTo>
                  <a:cubicBezTo>
                    <a:pt x="11972" y="63"/>
                    <a:pt x="11908" y="0"/>
                    <a:pt x="11845" y="0"/>
                  </a:cubicBezTo>
                  <a:close/>
                  <a:moveTo>
                    <a:pt x="12890" y="0"/>
                  </a:moveTo>
                  <a:cubicBezTo>
                    <a:pt x="12827" y="0"/>
                    <a:pt x="12763" y="63"/>
                    <a:pt x="12763" y="127"/>
                  </a:cubicBezTo>
                  <a:cubicBezTo>
                    <a:pt x="12763" y="190"/>
                    <a:pt x="12827" y="253"/>
                    <a:pt x="12890" y="253"/>
                  </a:cubicBezTo>
                  <a:lnTo>
                    <a:pt x="13428" y="253"/>
                  </a:lnTo>
                  <a:cubicBezTo>
                    <a:pt x="13492" y="253"/>
                    <a:pt x="13555" y="190"/>
                    <a:pt x="13555" y="127"/>
                  </a:cubicBezTo>
                  <a:cubicBezTo>
                    <a:pt x="13555" y="63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10" y="0"/>
                    <a:pt x="14379" y="63"/>
                    <a:pt x="14379" y="127"/>
                  </a:cubicBezTo>
                  <a:cubicBezTo>
                    <a:pt x="14379" y="190"/>
                    <a:pt x="14410" y="253"/>
                    <a:pt x="14505" y="253"/>
                  </a:cubicBezTo>
                  <a:lnTo>
                    <a:pt x="15044" y="253"/>
                  </a:lnTo>
                  <a:cubicBezTo>
                    <a:pt x="15107" y="253"/>
                    <a:pt x="15170" y="190"/>
                    <a:pt x="15170" y="127"/>
                  </a:cubicBezTo>
                  <a:cubicBezTo>
                    <a:pt x="15170" y="63"/>
                    <a:pt x="15107" y="0"/>
                    <a:pt x="15044" y="0"/>
                  </a:cubicBezTo>
                  <a:close/>
                  <a:moveTo>
                    <a:pt x="16089" y="0"/>
                  </a:moveTo>
                  <a:cubicBezTo>
                    <a:pt x="16025" y="0"/>
                    <a:pt x="15962" y="63"/>
                    <a:pt x="15962" y="127"/>
                  </a:cubicBezTo>
                  <a:cubicBezTo>
                    <a:pt x="15962" y="190"/>
                    <a:pt x="16025" y="253"/>
                    <a:pt x="16089" y="253"/>
                  </a:cubicBezTo>
                  <a:lnTo>
                    <a:pt x="16627" y="253"/>
                  </a:lnTo>
                  <a:cubicBezTo>
                    <a:pt x="16690" y="253"/>
                    <a:pt x="16754" y="190"/>
                    <a:pt x="16754" y="127"/>
                  </a:cubicBezTo>
                  <a:cubicBezTo>
                    <a:pt x="16754" y="63"/>
                    <a:pt x="16690" y="0"/>
                    <a:pt x="16627" y="0"/>
                  </a:cubicBezTo>
                  <a:close/>
                  <a:moveTo>
                    <a:pt x="17704" y="0"/>
                  </a:moveTo>
                  <a:cubicBezTo>
                    <a:pt x="17609" y="0"/>
                    <a:pt x="17545" y="63"/>
                    <a:pt x="17545" y="127"/>
                  </a:cubicBezTo>
                  <a:cubicBezTo>
                    <a:pt x="17545" y="190"/>
                    <a:pt x="17609" y="253"/>
                    <a:pt x="17704" y="253"/>
                  </a:cubicBezTo>
                  <a:lnTo>
                    <a:pt x="18211" y="253"/>
                  </a:lnTo>
                  <a:cubicBezTo>
                    <a:pt x="18306" y="253"/>
                    <a:pt x="18369" y="190"/>
                    <a:pt x="18369" y="127"/>
                  </a:cubicBezTo>
                  <a:cubicBezTo>
                    <a:pt x="18369" y="63"/>
                    <a:pt x="18306" y="0"/>
                    <a:pt x="18211" y="0"/>
                  </a:cubicBezTo>
                  <a:close/>
                  <a:moveTo>
                    <a:pt x="19287" y="0"/>
                  </a:moveTo>
                  <a:cubicBezTo>
                    <a:pt x="19224" y="0"/>
                    <a:pt x="19161" y="63"/>
                    <a:pt x="19161" y="127"/>
                  </a:cubicBezTo>
                  <a:cubicBezTo>
                    <a:pt x="19161" y="190"/>
                    <a:pt x="19224" y="253"/>
                    <a:pt x="19287" y="253"/>
                  </a:cubicBezTo>
                  <a:lnTo>
                    <a:pt x="19826" y="253"/>
                  </a:lnTo>
                  <a:cubicBezTo>
                    <a:pt x="19889" y="253"/>
                    <a:pt x="19952" y="190"/>
                    <a:pt x="19952" y="127"/>
                  </a:cubicBezTo>
                  <a:cubicBezTo>
                    <a:pt x="19952" y="63"/>
                    <a:pt x="19889" y="0"/>
                    <a:pt x="19826" y="0"/>
                  </a:cubicBezTo>
                  <a:close/>
                  <a:moveTo>
                    <a:pt x="20902" y="0"/>
                  </a:moveTo>
                  <a:cubicBezTo>
                    <a:pt x="20807" y="0"/>
                    <a:pt x="20744" y="63"/>
                    <a:pt x="20744" y="127"/>
                  </a:cubicBezTo>
                  <a:cubicBezTo>
                    <a:pt x="20744" y="190"/>
                    <a:pt x="20807" y="253"/>
                    <a:pt x="20902" y="253"/>
                  </a:cubicBezTo>
                  <a:lnTo>
                    <a:pt x="21409" y="253"/>
                  </a:lnTo>
                  <a:cubicBezTo>
                    <a:pt x="21504" y="253"/>
                    <a:pt x="21536" y="190"/>
                    <a:pt x="21567" y="127"/>
                  </a:cubicBezTo>
                  <a:cubicBezTo>
                    <a:pt x="21567" y="63"/>
                    <a:pt x="21504" y="0"/>
                    <a:pt x="21409" y="0"/>
                  </a:cubicBezTo>
                  <a:close/>
                  <a:moveTo>
                    <a:pt x="22486" y="0"/>
                  </a:moveTo>
                  <a:cubicBezTo>
                    <a:pt x="22391" y="0"/>
                    <a:pt x="22359" y="63"/>
                    <a:pt x="22359" y="127"/>
                  </a:cubicBezTo>
                  <a:cubicBezTo>
                    <a:pt x="22359" y="190"/>
                    <a:pt x="22391" y="253"/>
                    <a:pt x="22486" y="253"/>
                  </a:cubicBezTo>
                  <a:lnTo>
                    <a:pt x="23024" y="253"/>
                  </a:lnTo>
                  <a:cubicBezTo>
                    <a:pt x="23088" y="253"/>
                    <a:pt x="23151" y="190"/>
                    <a:pt x="23151" y="127"/>
                  </a:cubicBezTo>
                  <a:cubicBezTo>
                    <a:pt x="23151" y="63"/>
                    <a:pt x="23088" y="0"/>
                    <a:pt x="23024" y="0"/>
                  </a:cubicBezTo>
                  <a:close/>
                  <a:moveTo>
                    <a:pt x="24069" y="0"/>
                  </a:moveTo>
                  <a:cubicBezTo>
                    <a:pt x="24006" y="0"/>
                    <a:pt x="23943" y="63"/>
                    <a:pt x="23943" y="127"/>
                  </a:cubicBezTo>
                  <a:cubicBezTo>
                    <a:pt x="23943" y="190"/>
                    <a:pt x="24006" y="253"/>
                    <a:pt x="24069" y="253"/>
                  </a:cubicBezTo>
                  <a:lnTo>
                    <a:pt x="24608" y="253"/>
                  </a:lnTo>
                  <a:cubicBezTo>
                    <a:pt x="24671" y="253"/>
                    <a:pt x="24734" y="190"/>
                    <a:pt x="24734" y="127"/>
                  </a:cubicBezTo>
                  <a:cubicBezTo>
                    <a:pt x="24734" y="63"/>
                    <a:pt x="24671" y="0"/>
                    <a:pt x="24608" y="0"/>
                  </a:cubicBezTo>
                  <a:close/>
                  <a:moveTo>
                    <a:pt x="25684" y="0"/>
                  </a:moveTo>
                  <a:cubicBezTo>
                    <a:pt x="25589" y="0"/>
                    <a:pt x="25526" y="63"/>
                    <a:pt x="25526" y="127"/>
                  </a:cubicBezTo>
                  <a:cubicBezTo>
                    <a:pt x="25526" y="190"/>
                    <a:pt x="25589" y="253"/>
                    <a:pt x="25684" y="253"/>
                  </a:cubicBezTo>
                  <a:lnTo>
                    <a:pt x="26191" y="253"/>
                  </a:lnTo>
                  <a:cubicBezTo>
                    <a:pt x="26286" y="253"/>
                    <a:pt x="26349" y="190"/>
                    <a:pt x="26349" y="127"/>
                  </a:cubicBezTo>
                  <a:cubicBezTo>
                    <a:pt x="26349" y="63"/>
                    <a:pt x="26286" y="0"/>
                    <a:pt x="26191" y="0"/>
                  </a:cubicBezTo>
                  <a:close/>
                  <a:moveTo>
                    <a:pt x="27268" y="0"/>
                  </a:moveTo>
                  <a:cubicBezTo>
                    <a:pt x="27205" y="0"/>
                    <a:pt x="27141" y="63"/>
                    <a:pt x="27141" y="127"/>
                  </a:cubicBezTo>
                  <a:cubicBezTo>
                    <a:pt x="27141" y="190"/>
                    <a:pt x="27205" y="253"/>
                    <a:pt x="27268" y="253"/>
                  </a:cubicBezTo>
                  <a:lnTo>
                    <a:pt x="27806" y="253"/>
                  </a:lnTo>
                  <a:cubicBezTo>
                    <a:pt x="27870" y="253"/>
                    <a:pt x="27933" y="190"/>
                    <a:pt x="27933" y="127"/>
                  </a:cubicBezTo>
                  <a:cubicBezTo>
                    <a:pt x="27933" y="63"/>
                    <a:pt x="27870" y="0"/>
                    <a:pt x="27806" y="0"/>
                  </a:cubicBezTo>
                  <a:close/>
                  <a:moveTo>
                    <a:pt x="28883" y="0"/>
                  </a:moveTo>
                  <a:cubicBezTo>
                    <a:pt x="28788" y="0"/>
                    <a:pt x="28725" y="63"/>
                    <a:pt x="28725" y="127"/>
                  </a:cubicBezTo>
                  <a:cubicBezTo>
                    <a:pt x="28725" y="190"/>
                    <a:pt x="28788" y="253"/>
                    <a:pt x="28883" y="253"/>
                  </a:cubicBezTo>
                  <a:lnTo>
                    <a:pt x="29390" y="253"/>
                  </a:lnTo>
                  <a:cubicBezTo>
                    <a:pt x="29485" y="253"/>
                    <a:pt x="29548" y="190"/>
                    <a:pt x="29548" y="127"/>
                  </a:cubicBezTo>
                  <a:cubicBezTo>
                    <a:pt x="29548" y="63"/>
                    <a:pt x="29485" y="0"/>
                    <a:pt x="29390" y="0"/>
                  </a:cubicBezTo>
                  <a:close/>
                  <a:moveTo>
                    <a:pt x="30466" y="0"/>
                  </a:moveTo>
                  <a:cubicBezTo>
                    <a:pt x="30403" y="0"/>
                    <a:pt x="30340" y="63"/>
                    <a:pt x="30340" y="127"/>
                  </a:cubicBezTo>
                  <a:cubicBezTo>
                    <a:pt x="30340" y="190"/>
                    <a:pt x="30403" y="253"/>
                    <a:pt x="30466" y="253"/>
                  </a:cubicBezTo>
                  <a:lnTo>
                    <a:pt x="31005" y="253"/>
                  </a:lnTo>
                  <a:cubicBezTo>
                    <a:pt x="31068" y="253"/>
                    <a:pt x="31131" y="190"/>
                    <a:pt x="31131" y="127"/>
                  </a:cubicBezTo>
                  <a:cubicBezTo>
                    <a:pt x="31131" y="63"/>
                    <a:pt x="31068" y="0"/>
                    <a:pt x="31005" y="0"/>
                  </a:cubicBezTo>
                  <a:close/>
                  <a:moveTo>
                    <a:pt x="32050" y="0"/>
                  </a:moveTo>
                  <a:cubicBezTo>
                    <a:pt x="31987" y="0"/>
                    <a:pt x="31923" y="63"/>
                    <a:pt x="31923" y="127"/>
                  </a:cubicBezTo>
                  <a:cubicBezTo>
                    <a:pt x="31923" y="190"/>
                    <a:pt x="31987" y="253"/>
                    <a:pt x="32050" y="253"/>
                  </a:cubicBezTo>
                  <a:lnTo>
                    <a:pt x="32588" y="253"/>
                  </a:lnTo>
                  <a:cubicBezTo>
                    <a:pt x="32652" y="253"/>
                    <a:pt x="32715" y="190"/>
                    <a:pt x="32715" y="127"/>
                  </a:cubicBezTo>
                  <a:cubicBezTo>
                    <a:pt x="32715" y="63"/>
                    <a:pt x="32683" y="0"/>
                    <a:pt x="32588" y="0"/>
                  </a:cubicBezTo>
                  <a:close/>
                  <a:moveTo>
                    <a:pt x="33665" y="0"/>
                  </a:moveTo>
                  <a:cubicBezTo>
                    <a:pt x="33570" y="0"/>
                    <a:pt x="33538" y="63"/>
                    <a:pt x="33538" y="127"/>
                  </a:cubicBezTo>
                  <a:cubicBezTo>
                    <a:pt x="33538" y="190"/>
                    <a:pt x="33570" y="253"/>
                    <a:pt x="33665" y="253"/>
                  </a:cubicBezTo>
                  <a:lnTo>
                    <a:pt x="34203" y="253"/>
                  </a:lnTo>
                  <a:cubicBezTo>
                    <a:pt x="34267" y="253"/>
                    <a:pt x="34330" y="190"/>
                    <a:pt x="34330" y="127"/>
                  </a:cubicBezTo>
                  <a:cubicBezTo>
                    <a:pt x="34330" y="63"/>
                    <a:pt x="34267" y="0"/>
                    <a:pt x="34203" y="0"/>
                  </a:cubicBezTo>
                  <a:close/>
                  <a:moveTo>
                    <a:pt x="35248" y="0"/>
                  </a:moveTo>
                  <a:cubicBezTo>
                    <a:pt x="35185" y="0"/>
                    <a:pt x="35122" y="63"/>
                    <a:pt x="35122" y="127"/>
                  </a:cubicBezTo>
                  <a:cubicBezTo>
                    <a:pt x="35122" y="190"/>
                    <a:pt x="35185" y="253"/>
                    <a:pt x="35248" y="253"/>
                  </a:cubicBezTo>
                  <a:lnTo>
                    <a:pt x="35787" y="253"/>
                  </a:lnTo>
                  <a:cubicBezTo>
                    <a:pt x="35850" y="253"/>
                    <a:pt x="35914" y="190"/>
                    <a:pt x="35914" y="127"/>
                  </a:cubicBezTo>
                  <a:cubicBezTo>
                    <a:pt x="35914" y="63"/>
                    <a:pt x="35850" y="0"/>
                    <a:pt x="35787" y="0"/>
                  </a:cubicBezTo>
                  <a:close/>
                  <a:moveTo>
                    <a:pt x="36864" y="0"/>
                  </a:moveTo>
                  <a:cubicBezTo>
                    <a:pt x="36769" y="0"/>
                    <a:pt x="36705" y="63"/>
                    <a:pt x="36705" y="127"/>
                  </a:cubicBezTo>
                  <a:cubicBezTo>
                    <a:pt x="36705" y="190"/>
                    <a:pt x="36769" y="253"/>
                    <a:pt x="36864" y="253"/>
                  </a:cubicBezTo>
                  <a:lnTo>
                    <a:pt x="37370" y="253"/>
                  </a:lnTo>
                  <a:cubicBezTo>
                    <a:pt x="37465" y="253"/>
                    <a:pt x="37529" y="190"/>
                    <a:pt x="37529" y="127"/>
                  </a:cubicBezTo>
                  <a:cubicBezTo>
                    <a:pt x="37529" y="63"/>
                    <a:pt x="37465" y="0"/>
                    <a:pt x="37370" y="0"/>
                  </a:cubicBezTo>
                  <a:close/>
                  <a:moveTo>
                    <a:pt x="38447" y="0"/>
                  </a:moveTo>
                  <a:cubicBezTo>
                    <a:pt x="38384" y="0"/>
                    <a:pt x="38320" y="63"/>
                    <a:pt x="38320" y="127"/>
                  </a:cubicBezTo>
                  <a:cubicBezTo>
                    <a:pt x="38320" y="190"/>
                    <a:pt x="38384" y="253"/>
                    <a:pt x="38447" y="253"/>
                  </a:cubicBezTo>
                  <a:lnTo>
                    <a:pt x="38985" y="253"/>
                  </a:lnTo>
                  <a:cubicBezTo>
                    <a:pt x="39049" y="253"/>
                    <a:pt x="39112" y="190"/>
                    <a:pt x="39112" y="127"/>
                  </a:cubicBezTo>
                  <a:cubicBezTo>
                    <a:pt x="39112" y="63"/>
                    <a:pt x="39049" y="0"/>
                    <a:pt x="38985" y="0"/>
                  </a:cubicBezTo>
                  <a:close/>
                  <a:moveTo>
                    <a:pt x="40062" y="0"/>
                  </a:moveTo>
                  <a:cubicBezTo>
                    <a:pt x="39967" y="0"/>
                    <a:pt x="39904" y="63"/>
                    <a:pt x="39904" y="127"/>
                  </a:cubicBezTo>
                  <a:cubicBezTo>
                    <a:pt x="39904" y="190"/>
                    <a:pt x="39967" y="253"/>
                    <a:pt x="40062" y="253"/>
                  </a:cubicBezTo>
                  <a:lnTo>
                    <a:pt x="40569" y="253"/>
                  </a:lnTo>
                  <a:cubicBezTo>
                    <a:pt x="40664" y="253"/>
                    <a:pt x="40696" y="190"/>
                    <a:pt x="40727" y="127"/>
                  </a:cubicBezTo>
                  <a:cubicBezTo>
                    <a:pt x="40727" y="63"/>
                    <a:pt x="40664" y="0"/>
                    <a:pt x="40569" y="0"/>
                  </a:cubicBezTo>
                  <a:close/>
                  <a:moveTo>
                    <a:pt x="41646" y="0"/>
                  </a:moveTo>
                  <a:cubicBezTo>
                    <a:pt x="41551" y="0"/>
                    <a:pt x="41519" y="63"/>
                    <a:pt x="41519" y="127"/>
                  </a:cubicBezTo>
                  <a:cubicBezTo>
                    <a:pt x="41519" y="190"/>
                    <a:pt x="41551" y="253"/>
                    <a:pt x="41646" y="253"/>
                  </a:cubicBezTo>
                  <a:lnTo>
                    <a:pt x="42184" y="253"/>
                  </a:lnTo>
                  <a:cubicBezTo>
                    <a:pt x="42247" y="253"/>
                    <a:pt x="42311" y="190"/>
                    <a:pt x="42311" y="127"/>
                  </a:cubicBezTo>
                  <a:cubicBezTo>
                    <a:pt x="42311" y="63"/>
                    <a:pt x="42247" y="0"/>
                    <a:pt x="42184" y="0"/>
                  </a:cubicBezTo>
                  <a:close/>
                  <a:moveTo>
                    <a:pt x="43229" y="0"/>
                  </a:moveTo>
                  <a:cubicBezTo>
                    <a:pt x="43166" y="0"/>
                    <a:pt x="43102" y="63"/>
                    <a:pt x="43102" y="127"/>
                  </a:cubicBezTo>
                  <a:cubicBezTo>
                    <a:pt x="43102" y="190"/>
                    <a:pt x="43166" y="253"/>
                    <a:pt x="43229" y="253"/>
                  </a:cubicBezTo>
                  <a:lnTo>
                    <a:pt x="43767" y="253"/>
                  </a:lnTo>
                  <a:cubicBezTo>
                    <a:pt x="43831" y="253"/>
                    <a:pt x="43894" y="190"/>
                    <a:pt x="43894" y="127"/>
                  </a:cubicBezTo>
                  <a:cubicBezTo>
                    <a:pt x="43894" y="63"/>
                    <a:pt x="43831" y="0"/>
                    <a:pt x="4376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  <p:sp>
          <p:nvSpPr>
            <p:cNvPr id="22" name="Google Shape;2438;p29">
              <a:extLst>
                <a:ext uri="{FF2B5EF4-FFF2-40B4-BE49-F238E27FC236}">
                  <a16:creationId xmlns:a16="http://schemas.microsoft.com/office/drawing/2014/main" id="{ADCBAC0E-D388-E2EB-01AD-7AEA2A199D69}"/>
                </a:ext>
              </a:extLst>
            </p:cNvPr>
            <p:cNvSpPr/>
            <p:nvPr/>
          </p:nvSpPr>
          <p:spPr>
            <a:xfrm>
              <a:off x="2693250" y="2047950"/>
              <a:ext cx="2288925" cy="2074325"/>
            </a:xfrm>
            <a:custGeom>
              <a:avLst/>
              <a:gdLst/>
              <a:ahLst/>
              <a:cxnLst/>
              <a:rect l="l" t="t" r="r" b="b"/>
              <a:pathLst>
                <a:path w="91557" h="82973" extrusionOk="0">
                  <a:moveTo>
                    <a:pt x="12320" y="0"/>
                  </a:moveTo>
                  <a:cubicBezTo>
                    <a:pt x="12257" y="0"/>
                    <a:pt x="12193" y="63"/>
                    <a:pt x="12193" y="127"/>
                  </a:cubicBezTo>
                  <a:cubicBezTo>
                    <a:pt x="12225" y="190"/>
                    <a:pt x="12257" y="253"/>
                    <a:pt x="12352" y="253"/>
                  </a:cubicBezTo>
                  <a:lnTo>
                    <a:pt x="12858" y="253"/>
                  </a:lnTo>
                  <a:cubicBezTo>
                    <a:pt x="12953" y="253"/>
                    <a:pt x="13017" y="190"/>
                    <a:pt x="13017" y="127"/>
                  </a:cubicBezTo>
                  <a:cubicBezTo>
                    <a:pt x="13017" y="63"/>
                    <a:pt x="12953" y="0"/>
                    <a:pt x="12858" y="0"/>
                  </a:cubicBezTo>
                  <a:close/>
                  <a:moveTo>
                    <a:pt x="13935" y="0"/>
                  </a:moveTo>
                  <a:cubicBezTo>
                    <a:pt x="13872" y="0"/>
                    <a:pt x="13808" y="63"/>
                    <a:pt x="13808" y="127"/>
                  </a:cubicBezTo>
                  <a:cubicBezTo>
                    <a:pt x="13808" y="190"/>
                    <a:pt x="13872" y="253"/>
                    <a:pt x="13935" y="253"/>
                  </a:cubicBezTo>
                  <a:lnTo>
                    <a:pt x="14474" y="253"/>
                  </a:lnTo>
                  <a:cubicBezTo>
                    <a:pt x="14537" y="253"/>
                    <a:pt x="14600" y="190"/>
                    <a:pt x="14600" y="127"/>
                  </a:cubicBezTo>
                  <a:cubicBezTo>
                    <a:pt x="14600" y="63"/>
                    <a:pt x="14537" y="0"/>
                    <a:pt x="14474" y="0"/>
                  </a:cubicBezTo>
                  <a:close/>
                  <a:moveTo>
                    <a:pt x="15550" y="0"/>
                  </a:moveTo>
                  <a:cubicBezTo>
                    <a:pt x="15455" y="0"/>
                    <a:pt x="15392" y="63"/>
                    <a:pt x="15392" y="127"/>
                  </a:cubicBezTo>
                  <a:cubicBezTo>
                    <a:pt x="15392" y="190"/>
                    <a:pt x="15455" y="253"/>
                    <a:pt x="15550" y="253"/>
                  </a:cubicBezTo>
                  <a:lnTo>
                    <a:pt x="16057" y="253"/>
                  </a:lnTo>
                  <a:cubicBezTo>
                    <a:pt x="16120" y="253"/>
                    <a:pt x="16184" y="190"/>
                    <a:pt x="16215" y="127"/>
                  </a:cubicBezTo>
                  <a:cubicBezTo>
                    <a:pt x="16215" y="63"/>
                    <a:pt x="16152" y="0"/>
                    <a:pt x="16057" y="0"/>
                  </a:cubicBezTo>
                  <a:close/>
                  <a:moveTo>
                    <a:pt x="17134" y="0"/>
                  </a:moveTo>
                  <a:cubicBezTo>
                    <a:pt x="17070" y="0"/>
                    <a:pt x="17007" y="63"/>
                    <a:pt x="17007" y="127"/>
                  </a:cubicBezTo>
                  <a:cubicBezTo>
                    <a:pt x="17007" y="190"/>
                    <a:pt x="17070" y="253"/>
                    <a:pt x="17134" y="253"/>
                  </a:cubicBezTo>
                  <a:lnTo>
                    <a:pt x="17672" y="253"/>
                  </a:lnTo>
                  <a:cubicBezTo>
                    <a:pt x="17735" y="253"/>
                    <a:pt x="17799" y="190"/>
                    <a:pt x="17799" y="127"/>
                  </a:cubicBezTo>
                  <a:cubicBezTo>
                    <a:pt x="17799" y="63"/>
                    <a:pt x="17735" y="0"/>
                    <a:pt x="17672" y="0"/>
                  </a:cubicBezTo>
                  <a:close/>
                  <a:moveTo>
                    <a:pt x="18717" y="0"/>
                  </a:moveTo>
                  <a:cubicBezTo>
                    <a:pt x="18654" y="0"/>
                    <a:pt x="18591" y="63"/>
                    <a:pt x="18591" y="127"/>
                  </a:cubicBezTo>
                  <a:cubicBezTo>
                    <a:pt x="18591" y="190"/>
                    <a:pt x="18654" y="253"/>
                    <a:pt x="18717" y="253"/>
                  </a:cubicBezTo>
                  <a:lnTo>
                    <a:pt x="19256" y="253"/>
                  </a:lnTo>
                  <a:cubicBezTo>
                    <a:pt x="19319" y="253"/>
                    <a:pt x="19382" y="190"/>
                    <a:pt x="19382" y="127"/>
                  </a:cubicBezTo>
                  <a:cubicBezTo>
                    <a:pt x="19382" y="63"/>
                    <a:pt x="19319" y="0"/>
                    <a:pt x="19256" y="0"/>
                  </a:cubicBezTo>
                  <a:close/>
                  <a:moveTo>
                    <a:pt x="20332" y="0"/>
                  </a:moveTo>
                  <a:cubicBezTo>
                    <a:pt x="20237" y="0"/>
                    <a:pt x="20206" y="63"/>
                    <a:pt x="20206" y="127"/>
                  </a:cubicBezTo>
                  <a:cubicBezTo>
                    <a:pt x="20206" y="190"/>
                    <a:pt x="20237" y="253"/>
                    <a:pt x="20332" y="253"/>
                  </a:cubicBezTo>
                  <a:lnTo>
                    <a:pt x="20871" y="253"/>
                  </a:lnTo>
                  <a:cubicBezTo>
                    <a:pt x="20934" y="253"/>
                    <a:pt x="20997" y="190"/>
                    <a:pt x="20997" y="127"/>
                  </a:cubicBezTo>
                  <a:cubicBezTo>
                    <a:pt x="20997" y="63"/>
                    <a:pt x="20934" y="0"/>
                    <a:pt x="20871" y="0"/>
                  </a:cubicBezTo>
                  <a:close/>
                  <a:moveTo>
                    <a:pt x="21916" y="0"/>
                  </a:moveTo>
                  <a:cubicBezTo>
                    <a:pt x="21852" y="0"/>
                    <a:pt x="21789" y="63"/>
                    <a:pt x="21789" y="127"/>
                  </a:cubicBezTo>
                  <a:cubicBezTo>
                    <a:pt x="21789" y="190"/>
                    <a:pt x="21852" y="253"/>
                    <a:pt x="21916" y="253"/>
                  </a:cubicBezTo>
                  <a:lnTo>
                    <a:pt x="22454" y="253"/>
                  </a:lnTo>
                  <a:cubicBezTo>
                    <a:pt x="22517" y="253"/>
                    <a:pt x="22581" y="190"/>
                    <a:pt x="22581" y="127"/>
                  </a:cubicBezTo>
                  <a:cubicBezTo>
                    <a:pt x="22581" y="63"/>
                    <a:pt x="22517" y="0"/>
                    <a:pt x="22454" y="0"/>
                  </a:cubicBezTo>
                  <a:close/>
                  <a:moveTo>
                    <a:pt x="23531" y="0"/>
                  </a:moveTo>
                  <a:cubicBezTo>
                    <a:pt x="23436" y="0"/>
                    <a:pt x="23373" y="63"/>
                    <a:pt x="23373" y="127"/>
                  </a:cubicBezTo>
                  <a:cubicBezTo>
                    <a:pt x="23373" y="190"/>
                    <a:pt x="23436" y="253"/>
                    <a:pt x="23531" y="253"/>
                  </a:cubicBezTo>
                  <a:lnTo>
                    <a:pt x="24038" y="253"/>
                  </a:lnTo>
                  <a:cubicBezTo>
                    <a:pt x="24133" y="253"/>
                    <a:pt x="24196" y="190"/>
                    <a:pt x="24164" y="127"/>
                  </a:cubicBezTo>
                  <a:cubicBezTo>
                    <a:pt x="24164" y="63"/>
                    <a:pt x="24133" y="0"/>
                    <a:pt x="24038" y="0"/>
                  </a:cubicBezTo>
                  <a:close/>
                  <a:moveTo>
                    <a:pt x="25114" y="0"/>
                  </a:moveTo>
                  <a:cubicBezTo>
                    <a:pt x="25051" y="0"/>
                    <a:pt x="24988" y="63"/>
                    <a:pt x="24988" y="127"/>
                  </a:cubicBezTo>
                  <a:cubicBezTo>
                    <a:pt x="24988" y="190"/>
                    <a:pt x="25051" y="253"/>
                    <a:pt x="25114" y="253"/>
                  </a:cubicBezTo>
                  <a:lnTo>
                    <a:pt x="25653" y="253"/>
                  </a:lnTo>
                  <a:cubicBezTo>
                    <a:pt x="25716" y="253"/>
                    <a:pt x="25779" y="190"/>
                    <a:pt x="25779" y="127"/>
                  </a:cubicBezTo>
                  <a:cubicBezTo>
                    <a:pt x="25779" y="63"/>
                    <a:pt x="25716" y="0"/>
                    <a:pt x="25653" y="0"/>
                  </a:cubicBezTo>
                  <a:close/>
                  <a:moveTo>
                    <a:pt x="26698" y="0"/>
                  </a:moveTo>
                  <a:cubicBezTo>
                    <a:pt x="26634" y="0"/>
                    <a:pt x="26571" y="63"/>
                    <a:pt x="26571" y="127"/>
                  </a:cubicBezTo>
                  <a:cubicBezTo>
                    <a:pt x="26571" y="190"/>
                    <a:pt x="26634" y="253"/>
                    <a:pt x="26698" y="253"/>
                  </a:cubicBezTo>
                  <a:lnTo>
                    <a:pt x="27236" y="253"/>
                  </a:lnTo>
                  <a:cubicBezTo>
                    <a:pt x="27331" y="253"/>
                    <a:pt x="27363" y="190"/>
                    <a:pt x="27363" y="127"/>
                  </a:cubicBezTo>
                  <a:cubicBezTo>
                    <a:pt x="27363" y="63"/>
                    <a:pt x="27331" y="0"/>
                    <a:pt x="27236" y="0"/>
                  </a:cubicBezTo>
                  <a:close/>
                  <a:moveTo>
                    <a:pt x="28313" y="0"/>
                  </a:moveTo>
                  <a:cubicBezTo>
                    <a:pt x="28218" y="0"/>
                    <a:pt x="28186" y="63"/>
                    <a:pt x="28186" y="127"/>
                  </a:cubicBezTo>
                  <a:cubicBezTo>
                    <a:pt x="28186" y="190"/>
                    <a:pt x="28218" y="253"/>
                    <a:pt x="28313" y="253"/>
                  </a:cubicBezTo>
                  <a:lnTo>
                    <a:pt x="28851" y="253"/>
                  </a:lnTo>
                  <a:cubicBezTo>
                    <a:pt x="28915" y="253"/>
                    <a:pt x="28978" y="190"/>
                    <a:pt x="28978" y="127"/>
                  </a:cubicBezTo>
                  <a:cubicBezTo>
                    <a:pt x="28978" y="63"/>
                    <a:pt x="28915" y="0"/>
                    <a:pt x="28851" y="0"/>
                  </a:cubicBezTo>
                  <a:close/>
                  <a:moveTo>
                    <a:pt x="29896" y="0"/>
                  </a:moveTo>
                  <a:cubicBezTo>
                    <a:pt x="29833" y="0"/>
                    <a:pt x="29770" y="63"/>
                    <a:pt x="29770" y="127"/>
                  </a:cubicBezTo>
                  <a:cubicBezTo>
                    <a:pt x="29770" y="190"/>
                    <a:pt x="29833" y="253"/>
                    <a:pt x="29896" y="253"/>
                  </a:cubicBezTo>
                  <a:lnTo>
                    <a:pt x="30435" y="253"/>
                  </a:lnTo>
                  <a:cubicBezTo>
                    <a:pt x="30498" y="253"/>
                    <a:pt x="30561" y="190"/>
                    <a:pt x="30561" y="127"/>
                  </a:cubicBezTo>
                  <a:cubicBezTo>
                    <a:pt x="30561" y="63"/>
                    <a:pt x="30498" y="0"/>
                    <a:pt x="30435" y="0"/>
                  </a:cubicBezTo>
                  <a:close/>
                  <a:moveTo>
                    <a:pt x="31512" y="0"/>
                  </a:moveTo>
                  <a:cubicBezTo>
                    <a:pt x="31417" y="0"/>
                    <a:pt x="31353" y="63"/>
                    <a:pt x="31353" y="127"/>
                  </a:cubicBezTo>
                  <a:cubicBezTo>
                    <a:pt x="31353" y="190"/>
                    <a:pt x="31417" y="253"/>
                    <a:pt x="31512" y="253"/>
                  </a:cubicBezTo>
                  <a:lnTo>
                    <a:pt x="32018" y="253"/>
                  </a:lnTo>
                  <a:cubicBezTo>
                    <a:pt x="32113" y="253"/>
                    <a:pt x="32177" y="190"/>
                    <a:pt x="32177" y="127"/>
                  </a:cubicBezTo>
                  <a:cubicBezTo>
                    <a:pt x="32177" y="63"/>
                    <a:pt x="32113" y="0"/>
                    <a:pt x="32018" y="0"/>
                  </a:cubicBezTo>
                  <a:close/>
                  <a:moveTo>
                    <a:pt x="33095" y="0"/>
                  </a:moveTo>
                  <a:cubicBezTo>
                    <a:pt x="33032" y="0"/>
                    <a:pt x="32968" y="63"/>
                    <a:pt x="32968" y="127"/>
                  </a:cubicBezTo>
                  <a:cubicBezTo>
                    <a:pt x="32968" y="190"/>
                    <a:pt x="33032" y="253"/>
                    <a:pt x="33095" y="253"/>
                  </a:cubicBezTo>
                  <a:lnTo>
                    <a:pt x="33633" y="253"/>
                  </a:lnTo>
                  <a:cubicBezTo>
                    <a:pt x="33697" y="253"/>
                    <a:pt x="33760" y="190"/>
                    <a:pt x="33760" y="127"/>
                  </a:cubicBezTo>
                  <a:cubicBezTo>
                    <a:pt x="33760" y="63"/>
                    <a:pt x="33697" y="0"/>
                    <a:pt x="33633" y="0"/>
                  </a:cubicBezTo>
                  <a:close/>
                  <a:moveTo>
                    <a:pt x="34710" y="0"/>
                  </a:moveTo>
                  <a:cubicBezTo>
                    <a:pt x="34615" y="0"/>
                    <a:pt x="34552" y="63"/>
                    <a:pt x="34552" y="127"/>
                  </a:cubicBezTo>
                  <a:cubicBezTo>
                    <a:pt x="34552" y="190"/>
                    <a:pt x="34615" y="253"/>
                    <a:pt x="34710" y="253"/>
                  </a:cubicBezTo>
                  <a:lnTo>
                    <a:pt x="35217" y="253"/>
                  </a:lnTo>
                  <a:cubicBezTo>
                    <a:pt x="35312" y="253"/>
                    <a:pt x="35343" y="190"/>
                    <a:pt x="35375" y="127"/>
                  </a:cubicBezTo>
                  <a:cubicBezTo>
                    <a:pt x="35375" y="63"/>
                    <a:pt x="35312" y="0"/>
                    <a:pt x="35217" y="0"/>
                  </a:cubicBezTo>
                  <a:close/>
                  <a:moveTo>
                    <a:pt x="36294" y="0"/>
                  </a:moveTo>
                  <a:cubicBezTo>
                    <a:pt x="36230" y="0"/>
                    <a:pt x="36167" y="63"/>
                    <a:pt x="36167" y="127"/>
                  </a:cubicBezTo>
                  <a:cubicBezTo>
                    <a:pt x="36167" y="190"/>
                    <a:pt x="36230" y="253"/>
                    <a:pt x="36294" y="253"/>
                  </a:cubicBezTo>
                  <a:lnTo>
                    <a:pt x="36832" y="253"/>
                  </a:lnTo>
                  <a:cubicBezTo>
                    <a:pt x="36895" y="253"/>
                    <a:pt x="36959" y="190"/>
                    <a:pt x="36959" y="127"/>
                  </a:cubicBezTo>
                  <a:cubicBezTo>
                    <a:pt x="36959" y="63"/>
                    <a:pt x="36895" y="0"/>
                    <a:pt x="36832" y="0"/>
                  </a:cubicBezTo>
                  <a:close/>
                  <a:moveTo>
                    <a:pt x="37877" y="0"/>
                  </a:moveTo>
                  <a:cubicBezTo>
                    <a:pt x="37814" y="0"/>
                    <a:pt x="37750" y="63"/>
                    <a:pt x="37750" y="127"/>
                  </a:cubicBezTo>
                  <a:cubicBezTo>
                    <a:pt x="37750" y="190"/>
                    <a:pt x="37814" y="253"/>
                    <a:pt x="37877" y="253"/>
                  </a:cubicBezTo>
                  <a:lnTo>
                    <a:pt x="38415" y="253"/>
                  </a:lnTo>
                  <a:cubicBezTo>
                    <a:pt x="38479" y="253"/>
                    <a:pt x="38542" y="190"/>
                    <a:pt x="38542" y="127"/>
                  </a:cubicBezTo>
                  <a:cubicBezTo>
                    <a:pt x="38542" y="63"/>
                    <a:pt x="38479" y="0"/>
                    <a:pt x="38415" y="0"/>
                  </a:cubicBezTo>
                  <a:close/>
                  <a:moveTo>
                    <a:pt x="39492" y="0"/>
                  </a:moveTo>
                  <a:cubicBezTo>
                    <a:pt x="39397" y="0"/>
                    <a:pt x="39365" y="63"/>
                    <a:pt x="39365" y="127"/>
                  </a:cubicBezTo>
                  <a:cubicBezTo>
                    <a:pt x="39365" y="190"/>
                    <a:pt x="39397" y="253"/>
                    <a:pt x="39492" y="253"/>
                  </a:cubicBezTo>
                  <a:lnTo>
                    <a:pt x="40030" y="253"/>
                  </a:lnTo>
                  <a:cubicBezTo>
                    <a:pt x="40094" y="253"/>
                    <a:pt x="40157" y="190"/>
                    <a:pt x="40157" y="127"/>
                  </a:cubicBezTo>
                  <a:cubicBezTo>
                    <a:pt x="40157" y="63"/>
                    <a:pt x="40094" y="0"/>
                    <a:pt x="40030" y="0"/>
                  </a:cubicBezTo>
                  <a:close/>
                  <a:moveTo>
                    <a:pt x="41076" y="0"/>
                  </a:moveTo>
                  <a:cubicBezTo>
                    <a:pt x="41012" y="0"/>
                    <a:pt x="40949" y="63"/>
                    <a:pt x="40949" y="127"/>
                  </a:cubicBezTo>
                  <a:cubicBezTo>
                    <a:pt x="40949" y="190"/>
                    <a:pt x="41012" y="253"/>
                    <a:pt x="41076" y="253"/>
                  </a:cubicBezTo>
                  <a:lnTo>
                    <a:pt x="41614" y="253"/>
                  </a:lnTo>
                  <a:cubicBezTo>
                    <a:pt x="41677" y="253"/>
                    <a:pt x="41741" y="190"/>
                    <a:pt x="41741" y="127"/>
                  </a:cubicBezTo>
                  <a:cubicBezTo>
                    <a:pt x="41741" y="63"/>
                    <a:pt x="41677" y="0"/>
                    <a:pt x="41614" y="0"/>
                  </a:cubicBezTo>
                  <a:close/>
                  <a:moveTo>
                    <a:pt x="42691" y="0"/>
                  </a:moveTo>
                  <a:cubicBezTo>
                    <a:pt x="42596" y="0"/>
                    <a:pt x="42532" y="63"/>
                    <a:pt x="42532" y="127"/>
                  </a:cubicBezTo>
                  <a:cubicBezTo>
                    <a:pt x="42532" y="190"/>
                    <a:pt x="42596" y="253"/>
                    <a:pt x="42691" y="253"/>
                  </a:cubicBezTo>
                  <a:lnTo>
                    <a:pt x="43197" y="253"/>
                  </a:lnTo>
                  <a:cubicBezTo>
                    <a:pt x="43292" y="253"/>
                    <a:pt x="43356" y="190"/>
                    <a:pt x="43356" y="127"/>
                  </a:cubicBezTo>
                  <a:cubicBezTo>
                    <a:pt x="43356" y="63"/>
                    <a:pt x="43292" y="0"/>
                    <a:pt x="43197" y="0"/>
                  </a:cubicBezTo>
                  <a:close/>
                  <a:moveTo>
                    <a:pt x="44274" y="0"/>
                  </a:moveTo>
                  <a:cubicBezTo>
                    <a:pt x="44211" y="0"/>
                    <a:pt x="44147" y="63"/>
                    <a:pt x="44147" y="127"/>
                  </a:cubicBezTo>
                  <a:cubicBezTo>
                    <a:pt x="44147" y="190"/>
                    <a:pt x="44211" y="253"/>
                    <a:pt x="44274" y="253"/>
                  </a:cubicBezTo>
                  <a:lnTo>
                    <a:pt x="44813" y="253"/>
                  </a:lnTo>
                  <a:cubicBezTo>
                    <a:pt x="44876" y="253"/>
                    <a:pt x="44939" y="190"/>
                    <a:pt x="44939" y="127"/>
                  </a:cubicBezTo>
                  <a:cubicBezTo>
                    <a:pt x="44939" y="63"/>
                    <a:pt x="44876" y="0"/>
                    <a:pt x="44813" y="0"/>
                  </a:cubicBezTo>
                  <a:close/>
                  <a:moveTo>
                    <a:pt x="45858" y="0"/>
                  </a:moveTo>
                  <a:cubicBezTo>
                    <a:pt x="45794" y="0"/>
                    <a:pt x="45731" y="63"/>
                    <a:pt x="45731" y="127"/>
                  </a:cubicBezTo>
                  <a:cubicBezTo>
                    <a:pt x="45731" y="190"/>
                    <a:pt x="45794" y="253"/>
                    <a:pt x="45858" y="253"/>
                  </a:cubicBezTo>
                  <a:lnTo>
                    <a:pt x="46396" y="253"/>
                  </a:lnTo>
                  <a:cubicBezTo>
                    <a:pt x="46459" y="253"/>
                    <a:pt x="46523" y="190"/>
                    <a:pt x="46523" y="127"/>
                  </a:cubicBezTo>
                  <a:cubicBezTo>
                    <a:pt x="46523" y="63"/>
                    <a:pt x="46491" y="0"/>
                    <a:pt x="46396" y="0"/>
                  </a:cubicBezTo>
                  <a:close/>
                  <a:moveTo>
                    <a:pt x="47473" y="0"/>
                  </a:moveTo>
                  <a:cubicBezTo>
                    <a:pt x="47378" y="0"/>
                    <a:pt x="47346" y="63"/>
                    <a:pt x="47346" y="127"/>
                  </a:cubicBezTo>
                  <a:cubicBezTo>
                    <a:pt x="47346" y="190"/>
                    <a:pt x="47378" y="253"/>
                    <a:pt x="47473" y="253"/>
                  </a:cubicBezTo>
                  <a:lnTo>
                    <a:pt x="48011" y="253"/>
                  </a:lnTo>
                  <a:cubicBezTo>
                    <a:pt x="48074" y="253"/>
                    <a:pt x="48138" y="190"/>
                    <a:pt x="48138" y="127"/>
                  </a:cubicBezTo>
                  <a:cubicBezTo>
                    <a:pt x="48138" y="63"/>
                    <a:pt x="48074" y="0"/>
                    <a:pt x="48011" y="0"/>
                  </a:cubicBezTo>
                  <a:close/>
                  <a:moveTo>
                    <a:pt x="49056" y="0"/>
                  </a:moveTo>
                  <a:cubicBezTo>
                    <a:pt x="48993" y="0"/>
                    <a:pt x="48929" y="63"/>
                    <a:pt x="48929" y="127"/>
                  </a:cubicBezTo>
                  <a:cubicBezTo>
                    <a:pt x="48929" y="190"/>
                    <a:pt x="48993" y="253"/>
                    <a:pt x="49056" y="253"/>
                  </a:cubicBezTo>
                  <a:lnTo>
                    <a:pt x="49595" y="253"/>
                  </a:lnTo>
                  <a:cubicBezTo>
                    <a:pt x="49658" y="253"/>
                    <a:pt x="49721" y="190"/>
                    <a:pt x="49721" y="127"/>
                  </a:cubicBezTo>
                  <a:cubicBezTo>
                    <a:pt x="49721" y="63"/>
                    <a:pt x="49658" y="0"/>
                    <a:pt x="49595" y="0"/>
                  </a:cubicBezTo>
                  <a:close/>
                  <a:moveTo>
                    <a:pt x="50671" y="0"/>
                  </a:moveTo>
                  <a:cubicBezTo>
                    <a:pt x="50576" y="0"/>
                    <a:pt x="50513" y="63"/>
                    <a:pt x="50513" y="127"/>
                  </a:cubicBezTo>
                  <a:cubicBezTo>
                    <a:pt x="50513" y="190"/>
                    <a:pt x="50576" y="253"/>
                    <a:pt x="50671" y="253"/>
                  </a:cubicBezTo>
                  <a:lnTo>
                    <a:pt x="51178" y="253"/>
                  </a:lnTo>
                  <a:cubicBezTo>
                    <a:pt x="51273" y="253"/>
                    <a:pt x="51336" y="190"/>
                    <a:pt x="51336" y="127"/>
                  </a:cubicBezTo>
                  <a:cubicBezTo>
                    <a:pt x="51336" y="63"/>
                    <a:pt x="51273" y="0"/>
                    <a:pt x="51178" y="0"/>
                  </a:cubicBezTo>
                  <a:close/>
                  <a:moveTo>
                    <a:pt x="52255" y="0"/>
                  </a:moveTo>
                  <a:cubicBezTo>
                    <a:pt x="52191" y="0"/>
                    <a:pt x="52128" y="63"/>
                    <a:pt x="52128" y="127"/>
                  </a:cubicBezTo>
                  <a:cubicBezTo>
                    <a:pt x="52128" y="190"/>
                    <a:pt x="52191" y="253"/>
                    <a:pt x="52255" y="253"/>
                  </a:cubicBezTo>
                  <a:lnTo>
                    <a:pt x="52793" y="253"/>
                  </a:lnTo>
                  <a:cubicBezTo>
                    <a:pt x="52856" y="253"/>
                    <a:pt x="52920" y="190"/>
                    <a:pt x="52920" y="127"/>
                  </a:cubicBezTo>
                  <a:cubicBezTo>
                    <a:pt x="52920" y="63"/>
                    <a:pt x="52856" y="0"/>
                    <a:pt x="52793" y="0"/>
                  </a:cubicBezTo>
                  <a:close/>
                  <a:moveTo>
                    <a:pt x="53870" y="0"/>
                  </a:moveTo>
                  <a:cubicBezTo>
                    <a:pt x="53775" y="0"/>
                    <a:pt x="53712" y="63"/>
                    <a:pt x="53712" y="127"/>
                  </a:cubicBezTo>
                  <a:cubicBezTo>
                    <a:pt x="53712" y="190"/>
                    <a:pt x="53775" y="253"/>
                    <a:pt x="53870" y="253"/>
                  </a:cubicBezTo>
                  <a:lnTo>
                    <a:pt x="54377" y="253"/>
                  </a:lnTo>
                  <a:cubicBezTo>
                    <a:pt x="54472" y="253"/>
                    <a:pt x="54503" y="190"/>
                    <a:pt x="54503" y="127"/>
                  </a:cubicBezTo>
                  <a:cubicBezTo>
                    <a:pt x="54503" y="63"/>
                    <a:pt x="54472" y="0"/>
                    <a:pt x="54377" y="0"/>
                  </a:cubicBezTo>
                  <a:close/>
                  <a:moveTo>
                    <a:pt x="55453" y="0"/>
                  </a:moveTo>
                  <a:cubicBezTo>
                    <a:pt x="55390" y="0"/>
                    <a:pt x="55327" y="63"/>
                    <a:pt x="55327" y="127"/>
                  </a:cubicBezTo>
                  <a:cubicBezTo>
                    <a:pt x="55327" y="190"/>
                    <a:pt x="55390" y="253"/>
                    <a:pt x="55453" y="253"/>
                  </a:cubicBezTo>
                  <a:lnTo>
                    <a:pt x="55992" y="253"/>
                  </a:lnTo>
                  <a:cubicBezTo>
                    <a:pt x="56055" y="253"/>
                    <a:pt x="56118" y="190"/>
                    <a:pt x="56118" y="127"/>
                  </a:cubicBezTo>
                  <a:cubicBezTo>
                    <a:pt x="56118" y="63"/>
                    <a:pt x="56055" y="0"/>
                    <a:pt x="55992" y="0"/>
                  </a:cubicBezTo>
                  <a:close/>
                  <a:moveTo>
                    <a:pt x="57037" y="0"/>
                  </a:moveTo>
                  <a:cubicBezTo>
                    <a:pt x="56973" y="0"/>
                    <a:pt x="56910" y="63"/>
                    <a:pt x="56910" y="127"/>
                  </a:cubicBezTo>
                  <a:cubicBezTo>
                    <a:pt x="56910" y="190"/>
                    <a:pt x="56973" y="253"/>
                    <a:pt x="57037" y="253"/>
                  </a:cubicBezTo>
                  <a:lnTo>
                    <a:pt x="57575" y="253"/>
                  </a:lnTo>
                  <a:cubicBezTo>
                    <a:pt x="57638" y="253"/>
                    <a:pt x="57702" y="190"/>
                    <a:pt x="57702" y="127"/>
                  </a:cubicBezTo>
                  <a:cubicBezTo>
                    <a:pt x="57702" y="63"/>
                    <a:pt x="57638" y="0"/>
                    <a:pt x="57575" y="0"/>
                  </a:cubicBezTo>
                  <a:close/>
                  <a:moveTo>
                    <a:pt x="58652" y="0"/>
                  </a:moveTo>
                  <a:cubicBezTo>
                    <a:pt x="58557" y="0"/>
                    <a:pt x="58525" y="63"/>
                    <a:pt x="58525" y="127"/>
                  </a:cubicBezTo>
                  <a:cubicBezTo>
                    <a:pt x="58525" y="190"/>
                    <a:pt x="58557" y="253"/>
                    <a:pt x="58652" y="253"/>
                  </a:cubicBezTo>
                  <a:lnTo>
                    <a:pt x="59190" y="253"/>
                  </a:lnTo>
                  <a:cubicBezTo>
                    <a:pt x="59254" y="253"/>
                    <a:pt x="59317" y="190"/>
                    <a:pt x="59317" y="127"/>
                  </a:cubicBezTo>
                  <a:cubicBezTo>
                    <a:pt x="59317" y="63"/>
                    <a:pt x="59254" y="0"/>
                    <a:pt x="59190" y="0"/>
                  </a:cubicBezTo>
                  <a:close/>
                  <a:moveTo>
                    <a:pt x="60235" y="0"/>
                  </a:moveTo>
                  <a:cubicBezTo>
                    <a:pt x="60172" y="0"/>
                    <a:pt x="60109" y="63"/>
                    <a:pt x="60109" y="127"/>
                  </a:cubicBezTo>
                  <a:cubicBezTo>
                    <a:pt x="60109" y="190"/>
                    <a:pt x="60172" y="253"/>
                    <a:pt x="60235" y="253"/>
                  </a:cubicBezTo>
                  <a:lnTo>
                    <a:pt x="60774" y="253"/>
                  </a:lnTo>
                  <a:cubicBezTo>
                    <a:pt x="60837" y="253"/>
                    <a:pt x="60900" y="190"/>
                    <a:pt x="60900" y="127"/>
                  </a:cubicBezTo>
                  <a:cubicBezTo>
                    <a:pt x="60900" y="63"/>
                    <a:pt x="60837" y="0"/>
                    <a:pt x="60774" y="0"/>
                  </a:cubicBezTo>
                  <a:close/>
                  <a:moveTo>
                    <a:pt x="61850" y="0"/>
                  </a:moveTo>
                  <a:cubicBezTo>
                    <a:pt x="61755" y="0"/>
                    <a:pt x="61692" y="63"/>
                    <a:pt x="61692" y="127"/>
                  </a:cubicBezTo>
                  <a:cubicBezTo>
                    <a:pt x="61692" y="190"/>
                    <a:pt x="61755" y="253"/>
                    <a:pt x="61850" y="253"/>
                  </a:cubicBezTo>
                  <a:lnTo>
                    <a:pt x="62357" y="253"/>
                  </a:lnTo>
                  <a:cubicBezTo>
                    <a:pt x="62452" y="253"/>
                    <a:pt x="62516" y="190"/>
                    <a:pt x="62516" y="127"/>
                  </a:cubicBezTo>
                  <a:cubicBezTo>
                    <a:pt x="62516" y="63"/>
                    <a:pt x="62452" y="0"/>
                    <a:pt x="62357" y="0"/>
                  </a:cubicBezTo>
                  <a:close/>
                  <a:moveTo>
                    <a:pt x="63434" y="0"/>
                  </a:moveTo>
                  <a:cubicBezTo>
                    <a:pt x="63371" y="0"/>
                    <a:pt x="63307" y="63"/>
                    <a:pt x="63307" y="127"/>
                  </a:cubicBezTo>
                  <a:cubicBezTo>
                    <a:pt x="63307" y="190"/>
                    <a:pt x="63371" y="253"/>
                    <a:pt x="63434" y="253"/>
                  </a:cubicBezTo>
                  <a:lnTo>
                    <a:pt x="63972" y="253"/>
                  </a:lnTo>
                  <a:cubicBezTo>
                    <a:pt x="64036" y="253"/>
                    <a:pt x="64099" y="190"/>
                    <a:pt x="64099" y="127"/>
                  </a:cubicBezTo>
                  <a:cubicBezTo>
                    <a:pt x="64099" y="63"/>
                    <a:pt x="64036" y="0"/>
                    <a:pt x="63972" y="0"/>
                  </a:cubicBezTo>
                  <a:close/>
                  <a:moveTo>
                    <a:pt x="65017" y="0"/>
                  </a:moveTo>
                  <a:cubicBezTo>
                    <a:pt x="64954" y="0"/>
                    <a:pt x="64891" y="63"/>
                    <a:pt x="64891" y="127"/>
                  </a:cubicBezTo>
                  <a:cubicBezTo>
                    <a:pt x="64891" y="190"/>
                    <a:pt x="64954" y="253"/>
                    <a:pt x="65017" y="253"/>
                  </a:cubicBezTo>
                  <a:lnTo>
                    <a:pt x="65556" y="253"/>
                  </a:lnTo>
                  <a:cubicBezTo>
                    <a:pt x="65619" y="253"/>
                    <a:pt x="65682" y="190"/>
                    <a:pt x="65682" y="127"/>
                  </a:cubicBezTo>
                  <a:cubicBezTo>
                    <a:pt x="65682" y="63"/>
                    <a:pt x="65651" y="0"/>
                    <a:pt x="65556" y="0"/>
                  </a:cubicBezTo>
                  <a:close/>
                  <a:moveTo>
                    <a:pt x="66633" y="0"/>
                  </a:moveTo>
                  <a:cubicBezTo>
                    <a:pt x="66537" y="0"/>
                    <a:pt x="66506" y="63"/>
                    <a:pt x="66506" y="127"/>
                  </a:cubicBezTo>
                  <a:cubicBezTo>
                    <a:pt x="66506" y="190"/>
                    <a:pt x="66537" y="253"/>
                    <a:pt x="66633" y="253"/>
                  </a:cubicBezTo>
                  <a:lnTo>
                    <a:pt x="67171" y="253"/>
                  </a:lnTo>
                  <a:cubicBezTo>
                    <a:pt x="67234" y="253"/>
                    <a:pt x="67298" y="190"/>
                    <a:pt x="67298" y="127"/>
                  </a:cubicBezTo>
                  <a:cubicBezTo>
                    <a:pt x="67298" y="63"/>
                    <a:pt x="67234" y="0"/>
                    <a:pt x="67171" y="0"/>
                  </a:cubicBezTo>
                  <a:close/>
                  <a:moveTo>
                    <a:pt x="68216" y="0"/>
                  </a:moveTo>
                  <a:cubicBezTo>
                    <a:pt x="68153" y="0"/>
                    <a:pt x="68089" y="63"/>
                    <a:pt x="68089" y="127"/>
                  </a:cubicBezTo>
                  <a:cubicBezTo>
                    <a:pt x="68089" y="190"/>
                    <a:pt x="68153" y="253"/>
                    <a:pt x="68216" y="253"/>
                  </a:cubicBezTo>
                  <a:lnTo>
                    <a:pt x="68754" y="253"/>
                  </a:lnTo>
                  <a:cubicBezTo>
                    <a:pt x="68818" y="253"/>
                    <a:pt x="68881" y="190"/>
                    <a:pt x="68881" y="127"/>
                  </a:cubicBezTo>
                  <a:cubicBezTo>
                    <a:pt x="68881" y="63"/>
                    <a:pt x="68818" y="0"/>
                    <a:pt x="68754" y="0"/>
                  </a:cubicBezTo>
                  <a:close/>
                  <a:moveTo>
                    <a:pt x="69831" y="0"/>
                  </a:moveTo>
                  <a:cubicBezTo>
                    <a:pt x="69736" y="0"/>
                    <a:pt x="69673" y="63"/>
                    <a:pt x="69673" y="127"/>
                  </a:cubicBezTo>
                  <a:cubicBezTo>
                    <a:pt x="69673" y="190"/>
                    <a:pt x="69736" y="253"/>
                    <a:pt x="69831" y="253"/>
                  </a:cubicBezTo>
                  <a:lnTo>
                    <a:pt x="70338" y="253"/>
                  </a:lnTo>
                  <a:cubicBezTo>
                    <a:pt x="70433" y="253"/>
                    <a:pt x="70496" y="190"/>
                    <a:pt x="70496" y="127"/>
                  </a:cubicBezTo>
                  <a:cubicBezTo>
                    <a:pt x="70496" y="63"/>
                    <a:pt x="70433" y="0"/>
                    <a:pt x="70338" y="0"/>
                  </a:cubicBezTo>
                  <a:close/>
                  <a:moveTo>
                    <a:pt x="71415" y="0"/>
                  </a:moveTo>
                  <a:cubicBezTo>
                    <a:pt x="71351" y="0"/>
                    <a:pt x="71288" y="63"/>
                    <a:pt x="71288" y="127"/>
                  </a:cubicBezTo>
                  <a:cubicBezTo>
                    <a:pt x="71288" y="190"/>
                    <a:pt x="71351" y="253"/>
                    <a:pt x="71415" y="253"/>
                  </a:cubicBezTo>
                  <a:lnTo>
                    <a:pt x="71953" y="253"/>
                  </a:lnTo>
                  <a:cubicBezTo>
                    <a:pt x="72016" y="253"/>
                    <a:pt x="72080" y="190"/>
                    <a:pt x="72080" y="127"/>
                  </a:cubicBezTo>
                  <a:cubicBezTo>
                    <a:pt x="72080" y="63"/>
                    <a:pt x="72016" y="0"/>
                    <a:pt x="71953" y="0"/>
                  </a:cubicBezTo>
                  <a:close/>
                  <a:moveTo>
                    <a:pt x="73030" y="0"/>
                  </a:moveTo>
                  <a:cubicBezTo>
                    <a:pt x="72935" y="0"/>
                    <a:pt x="72871" y="63"/>
                    <a:pt x="72871" y="127"/>
                  </a:cubicBezTo>
                  <a:cubicBezTo>
                    <a:pt x="72871" y="190"/>
                    <a:pt x="72935" y="253"/>
                    <a:pt x="73030" y="253"/>
                  </a:cubicBezTo>
                  <a:lnTo>
                    <a:pt x="73536" y="253"/>
                  </a:lnTo>
                  <a:cubicBezTo>
                    <a:pt x="73631" y="253"/>
                    <a:pt x="73663" y="190"/>
                    <a:pt x="73695" y="127"/>
                  </a:cubicBezTo>
                  <a:cubicBezTo>
                    <a:pt x="73695" y="63"/>
                    <a:pt x="73631" y="0"/>
                    <a:pt x="73536" y="0"/>
                  </a:cubicBezTo>
                  <a:close/>
                  <a:moveTo>
                    <a:pt x="74613" y="0"/>
                  </a:moveTo>
                  <a:cubicBezTo>
                    <a:pt x="74550" y="0"/>
                    <a:pt x="74486" y="63"/>
                    <a:pt x="74486" y="127"/>
                  </a:cubicBezTo>
                  <a:cubicBezTo>
                    <a:pt x="74486" y="190"/>
                    <a:pt x="74550" y="253"/>
                    <a:pt x="74613" y="253"/>
                  </a:cubicBezTo>
                  <a:lnTo>
                    <a:pt x="75151" y="253"/>
                  </a:lnTo>
                  <a:cubicBezTo>
                    <a:pt x="75215" y="253"/>
                    <a:pt x="75278" y="190"/>
                    <a:pt x="75278" y="127"/>
                  </a:cubicBezTo>
                  <a:cubicBezTo>
                    <a:pt x="75278" y="63"/>
                    <a:pt x="75215" y="0"/>
                    <a:pt x="75151" y="0"/>
                  </a:cubicBezTo>
                  <a:close/>
                  <a:moveTo>
                    <a:pt x="76197" y="0"/>
                  </a:moveTo>
                  <a:cubicBezTo>
                    <a:pt x="76133" y="0"/>
                    <a:pt x="76070" y="63"/>
                    <a:pt x="76070" y="127"/>
                  </a:cubicBezTo>
                  <a:cubicBezTo>
                    <a:pt x="76070" y="190"/>
                    <a:pt x="76133" y="253"/>
                    <a:pt x="76197" y="253"/>
                  </a:cubicBezTo>
                  <a:lnTo>
                    <a:pt x="76735" y="253"/>
                  </a:lnTo>
                  <a:cubicBezTo>
                    <a:pt x="76798" y="253"/>
                    <a:pt x="76862" y="190"/>
                    <a:pt x="76862" y="127"/>
                  </a:cubicBezTo>
                  <a:cubicBezTo>
                    <a:pt x="76862" y="63"/>
                    <a:pt x="76798" y="0"/>
                    <a:pt x="76735" y="0"/>
                  </a:cubicBezTo>
                  <a:close/>
                  <a:moveTo>
                    <a:pt x="77812" y="0"/>
                  </a:moveTo>
                  <a:cubicBezTo>
                    <a:pt x="77717" y="0"/>
                    <a:pt x="77685" y="63"/>
                    <a:pt x="77685" y="127"/>
                  </a:cubicBezTo>
                  <a:cubicBezTo>
                    <a:pt x="77685" y="190"/>
                    <a:pt x="77717" y="253"/>
                    <a:pt x="77812" y="253"/>
                  </a:cubicBezTo>
                  <a:lnTo>
                    <a:pt x="78350" y="253"/>
                  </a:lnTo>
                  <a:cubicBezTo>
                    <a:pt x="78413" y="253"/>
                    <a:pt x="78477" y="190"/>
                    <a:pt x="78477" y="127"/>
                  </a:cubicBezTo>
                  <a:cubicBezTo>
                    <a:pt x="78477" y="63"/>
                    <a:pt x="78413" y="0"/>
                    <a:pt x="78350" y="0"/>
                  </a:cubicBezTo>
                  <a:close/>
                  <a:moveTo>
                    <a:pt x="79395" y="0"/>
                  </a:moveTo>
                  <a:cubicBezTo>
                    <a:pt x="79332" y="0"/>
                    <a:pt x="79268" y="63"/>
                    <a:pt x="79268" y="127"/>
                  </a:cubicBezTo>
                  <a:cubicBezTo>
                    <a:pt x="79268" y="190"/>
                    <a:pt x="79332" y="253"/>
                    <a:pt x="79395" y="253"/>
                  </a:cubicBezTo>
                  <a:lnTo>
                    <a:pt x="79934" y="253"/>
                  </a:lnTo>
                  <a:cubicBezTo>
                    <a:pt x="79997" y="253"/>
                    <a:pt x="80060" y="190"/>
                    <a:pt x="80060" y="127"/>
                  </a:cubicBezTo>
                  <a:cubicBezTo>
                    <a:pt x="80060" y="63"/>
                    <a:pt x="79997" y="0"/>
                    <a:pt x="79934" y="0"/>
                  </a:cubicBezTo>
                  <a:close/>
                  <a:moveTo>
                    <a:pt x="81010" y="0"/>
                  </a:moveTo>
                  <a:cubicBezTo>
                    <a:pt x="80915" y="0"/>
                    <a:pt x="80852" y="63"/>
                    <a:pt x="80852" y="127"/>
                  </a:cubicBezTo>
                  <a:cubicBezTo>
                    <a:pt x="80852" y="190"/>
                    <a:pt x="80915" y="253"/>
                    <a:pt x="81010" y="253"/>
                  </a:cubicBezTo>
                  <a:lnTo>
                    <a:pt x="81517" y="253"/>
                  </a:lnTo>
                  <a:cubicBezTo>
                    <a:pt x="81612" y="253"/>
                    <a:pt x="81675" y="190"/>
                    <a:pt x="81644" y="127"/>
                  </a:cubicBezTo>
                  <a:cubicBezTo>
                    <a:pt x="81644" y="63"/>
                    <a:pt x="81612" y="0"/>
                    <a:pt x="81517" y="0"/>
                  </a:cubicBezTo>
                  <a:close/>
                  <a:moveTo>
                    <a:pt x="82594" y="0"/>
                  </a:moveTo>
                  <a:cubicBezTo>
                    <a:pt x="82530" y="0"/>
                    <a:pt x="82467" y="63"/>
                    <a:pt x="82467" y="127"/>
                  </a:cubicBezTo>
                  <a:cubicBezTo>
                    <a:pt x="82467" y="190"/>
                    <a:pt x="82530" y="253"/>
                    <a:pt x="82594" y="253"/>
                  </a:cubicBezTo>
                  <a:lnTo>
                    <a:pt x="83132" y="253"/>
                  </a:lnTo>
                  <a:cubicBezTo>
                    <a:pt x="83195" y="253"/>
                    <a:pt x="83259" y="190"/>
                    <a:pt x="83259" y="127"/>
                  </a:cubicBezTo>
                  <a:cubicBezTo>
                    <a:pt x="83259" y="63"/>
                    <a:pt x="83195" y="0"/>
                    <a:pt x="83132" y="0"/>
                  </a:cubicBezTo>
                  <a:close/>
                  <a:moveTo>
                    <a:pt x="84177" y="0"/>
                  </a:moveTo>
                  <a:cubicBezTo>
                    <a:pt x="84114" y="0"/>
                    <a:pt x="84050" y="63"/>
                    <a:pt x="84050" y="127"/>
                  </a:cubicBezTo>
                  <a:cubicBezTo>
                    <a:pt x="84050" y="190"/>
                    <a:pt x="84114" y="253"/>
                    <a:pt x="84177" y="253"/>
                  </a:cubicBezTo>
                  <a:lnTo>
                    <a:pt x="84716" y="253"/>
                  </a:lnTo>
                  <a:cubicBezTo>
                    <a:pt x="84779" y="253"/>
                    <a:pt x="84842" y="190"/>
                    <a:pt x="84842" y="127"/>
                  </a:cubicBezTo>
                  <a:cubicBezTo>
                    <a:pt x="84842" y="63"/>
                    <a:pt x="84811" y="0"/>
                    <a:pt x="84716" y="0"/>
                  </a:cubicBezTo>
                  <a:close/>
                  <a:moveTo>
                    <a:pt x="85792" y="0"/>
                  </a:moveTo>
                  <a:cubicBezTo>
                    <a:pt x="85697" y="0"/>
                    <a:pt x="85666" y="63"/>
                    <a:pt x="85666" y="127"/>
                  </a:cubicBezTo>
                  <a:cubicBezTo>
                    <a:pt x="85666" y="190"/>
                    <a:pt x="85697" y="253"/>
                    <a:pt x="85792" y="253"/>
                  </a:cubicBezTo>
                  <a:lnTo>
                    <a:pt x="86331" y="253"/>
                  </a:lnTo>
                  <a:cubicBezTo>
                    <a:pt x="86394" y="253"/>
                    <a:pt x="86457" y="190"/>
                    <a:pt x="86457" y="127"/>
                  </a:cubicBezTo>
                  <a:cubicBezTo>
                    <a:pt x="86457" y="63"/>
                    <a:pt x="86394" y="0"/>
                    <a:pt x="86331" y="0"/>
                  </a:cubicBezTo>
                  <a:close/>
                  <a:moveTo>
                    <a:pt x="87376" y="0"/>
                  </a:moveTo>
                  <a:cubicBezTo>
                    <a:pt x="87312" y="0"/>
                    <a:pt x="87249" y="63"/>
                    <a:pt x="87249" y="127"/>
                  </a:cubicBezTo>
                  <a:cubicBezTo>
                    <a:pt x="87249" y="190"/>
                    <a:pt x="87312" y="253"/>
                    <a:pt x="87376" y="253"/>
                  </a:cubicBezTo>
                  <a:lnTo>
                    <a:pt x="87914" y="253"/>
                  </a:lnTo>
                  <a:cubicBezTo>
                    <a:pt x="87977" y="253"/>
                    <a:pt x="88041" y="190"/>
                    <a:pt x="88041" y="127"/>
                  </a:cubicBezTo>
                  <a:cubicBezTo>
                    <a:pt x="88041" y="63"/>
                    <a:pt x="87977" y="0"/>
                    <a:pt x="87914" y="0"/>
                  </a:cubicBezTo>
                  <a:close/>
                  <a:moveTo>
                    <a:pt x="88991" y="0"/>
                  </a:moveTo>
                  <a:cubicBezTo>
                    <a:pt x="88896" y="0"/>
                    <a:pt x="88833" y="63"/>
                    <a:pt x="88833" y="127"/>
                  </a:cubicBezTo>
                  <a:cubicBezTo>
                    <a:pt x="88833" y="190"/>
                    <a:pt x="88896" y="253"/>
                    <a:pt x="88991" y="253"/>
                  </a:cubicBezTo>
                  <a:lnTo>
                    <a:pt x="89498" y="253"/>
                  </a:lnTo>
                  <a:cubicBezTo>
                    <a:pt x="89593" y="253"/>
                    <a:pt x="89656" y="190"/>
                    <a:pt x="89656" y="127"/>
                  </a:cubicBezTo>
                  <a:cubicBezTo>
                    <a:pt x="89656" y="63"/>
                    <a:pt x="89593" y="0"/>
                    <a:pt x="89498" y="0"/>
                  </a:cubicBezTo>
                  <a:close/>
                  <a:moveTo>
                    <a:pt x="90574" y="0"/>
                  </a:moveTo>
                  <a:cubicBezTo>
                    <a:pt x="90511" y="0"/>
                    <a:pt x="90448" y="63"/>
                    <a:pt x="90448" y="127"/>
                  </a:cubicBezTo>
                  <a:cubicBezTo>
                    <a:pt x="90448" y="190"/>
                    <a:pt x="90511" y="253"/>
                    <a:pt x="90574" y="253"/>
                  </a:cubicBezTo>
                  <a:lnTo>
                    <a:pt x="91113" y="253"/>
                  </a:lnTo>
                  <a:cubicBezTo>
                    <a:pt x="91176" y="253"/>
                    <a:pt x="91239" y="190"/>
                    <a:pt x="91239" y="127"/>
                  </a:cubicBezTo>
                  <a:cubicBezTo>
                    <a:pt x="91239" y="63"/>
                    <a:pt x="91176" y="0"/>
                    <a:pt x="91113" y="0"/>
                  </a:cubicBezTo>
                  <a:close/>
                  <a:moveTo>
                    <a:pt x="11275" y="95"/>
                  </a:moveTo>
                  <a:cubicBezTo>
                    <a:pt x="11085" y="127"/>
                    <a:pt x="10895" y="127"/>
                    <a:pt x="10737" y="158"/>
                  </a:cubicBezTo>
                  <a:cubicBezTo>
                    <a:pt x="10673" y="158"/>
                    <a:pt x="10610" y="222"/>
                    <a:pt x="10610" y="285"/>
                  </a:cubicBezTo>
                  <a:cubicBezTo>
                    <a:pt x="10642" y="348"/>
                    <a:pt x="10705" y="412"/>
                    <a:pt x="10768" y="412"/>
                  </a:cubicBezTo>
                  <a:cubicBezTo>
                    <a:pt x="10958" y="380"/>
                    <a:pt x="11117" y="348"/>
                    <a:pt x="11307" y="348"/>
                  </a:cubicBezTo>
                  <a:cubicBezTo>
                    <a:pt x="11370" y="317"/>
                    <a:pt x="11402" y="253"/>
                    <a:pt x="11402" y="190"/>
                  </a:cubicBezTo>
                  <a:cubicBezTo>
                    <a:pt x="11402" y="127"/>
                    <a:pt x="11338" y="95"/>
                    <a:pt x="11275" y="95"/>
                  </a:cubicBezTo>
                  <a:close/>
                  <a:moveTo>
                    <a:pt x="9692" y="348"/>
                  </a:moveTo>
                  <a:cubicBezTo>
                    <a:pt x="9502" y="412"/>
                    <a:pt x="9343" y="443"/>
                    <a:pt x="9153" y="475"/>
                  </a:cubicBezTo>
                  <a:cubicBezTo>
                    <a:pt x="9090" y="507"/>
                    <a:pt x="9058" y="570"/>
                    <a:pt x="9058" y="633"/>
                  </a:cubicBezTo>
                  <a:cubicBezTo>
                    <a:pt x="9090" y="697"/>
                    <a:pt x="9153" y="728"/>
                    <a:pt x="9185" y="728"/>
                  </a:cubicBezTo>
                  <a:lnTo>
                    <a:pt x="9248" y="728"/>
                  </a:lnTo>
                  <a:cubicBezTo>
                    <a:pt x="9406" y="665"/>
                    <a:pt x="9565" y="633"/>
                    <a:pt x="9755" y="602"/>
                  </a:cubicBezTo>
                  <a:cubicBezTo>
                    <a:pt x="9818" y="570"/>
                    <a:pt x="9850" y="507"/>
                    <a:pt x="9850" y="443"/>
                  </a:cubicBezTo>
                  <a:cubicBezTo>
                    <a:pt x="9818" y="380"/>
                    <a:pt x="9755" y="348"/>
                    <a:pt x="9692" y="348"/>
                  </a:cubicBezTo>
                  <a:close/>
                  <a:moveTo>
                    <a:pt x="8140" y="792"/>
                  </a:moveTo>
                  <a:cubicBezTo>
                    <a:pt x="7981" y="855"/>
                    <a:pt x="7823" y="918"/>
                    <a:pt x="7633" y="982"/>
                  </a:cubicBezTo>
                  <a:cubicBezTo>
                    <a:pt x="7570" y="1013"/>
                    <a:pt x="7538" y="1077"/>
                    <a:pt x="7570" y="1140"/>
                  </a:cubicBezTo>
                  <a:cubicBezTo>
                    <a:pt x="7601" y="1203"/>
                    <a:pt x="7633" y="1235"/>
                    <a:pt x="7696" y="1235"/>
                  </a:cubicBezTo>
                  <a:cubicBezTo>
                    <a:pt x="7728" y="1235"/>
                    <a:pt x="7728" y="1235"/>
                    <a:pt x="7760" y="1203"/>
                  </a:cubicBezTo>
                  <a:cubicBezTo>
                    <a:pt x="7918" y="1140"/>
                    <a:pt x="8076" y="1108"/>
                    <a:pt x="8235" y="1045"/>
                  </a:cubicBezTo>
                  <a:cubicBezTo>
                    <a:pt x="8298" y="1013"/>
                    <a:pt x="8330" y="950"/>
                    <a:pt x="8330" y="887"/>
                  </a:cubicBezTo>
                  <a:cubicBezTo>
                    <a:pt x="8298" y="823"/>
                    <a:pt x="8203" y="792"/>
                    <a:pt x="8140" y="792"/>
                  </a:cubicBezTo>
                  <a:close/>
                  <a:moveTo>
                    <a:pt x="6739" y="1413"/>
                  </a:moveTo>
                  <a:cubicBezTo>
                    <a:pt x="6719" y="1413"/>
                    <a:pt x="6700" y="1417"/>
                    <a:pt x="6683" y="1425"/>
                  </a:cubicBezTo>
                  <a:cubicBezTo>
                    <a:pt x="6525" y="1489"/>
                    <a:pt x="6366" y="1584"/>
                    <a:pt x="6208" y="1679"/>
                  </a:cubicBezTo>
                  <a:cubicBezTo>
                    <a:pt x="6145" y="1710"/>
                    <a:pt x="6145" y="1774"/>
                    <a:pt x="6176" y="1837"/>
                  </a:cubicBezTo>
                  <a:cubicBezTo>
                    <a:pt x="6208" y="1869"/>
                    <a:pt x="6240" y="1900"/>
                    <a:pt x="6271" y="1900"/>
                  </a:cubicBezTo>
                  <a:cubicBezTo>
                    <a:pt x="6303" y="1900"/>
                    <a:pt x="6335" y="1900"/>
                    <a:pt x="6366" y="1869"/>
                  </a:cubicBezTo>
                  <a:cubicBezTo>
                    <a:pt x="6525" y="1805"/>
                    <a:pt x="6651" y="1710"/>
                    <a:pt x="6810" y="1647"/>
                  </a:cubicBezTo>
                  <a:cubicBezTo>
                    <a:pt x="6873" y="1615"/>
                    <a:pt x="6905" y="1520"/>
                    <a:pt x="6873" y="1489"/>
                  </a:cubicBezTo>
                  <a:cubicBezTo>
                    <a:pt x="6850" y="1442"/>
                    <a:pt x="6793" y="1413"/>
                    <a:pt x="6739" y="1413"/>
                  </a:cubicBezTo>
                  <a:close/>
                  <a:moveTo>
                    <a:pt x="5411" y="2180"/>
                  </a:moveTo>
                  <a:cubicBezTo>
                    <a:pt x="5380" y="2180"/>
                    <a:pt x="5348" y="2190"/>
                    <a:pt x="5321" y="2217"/>
                  </a:cubicBezTo>
                  <a:cubicBezTo>
                    <a:pt x="5195" y="2312"/>
                    <a:pt x="5036" y="2407"/>
                    <a:pt x="4909" y="2502"/>
                  </a:cubicBezTo>
                  <a:cubicBezTo>
                    <a:pt x="4846" y="2534"/>
                    <a:pt x="4814" y="2629"/>
                    <a:pt x="4878" y="2660"/>
                  </a:cubicBezTo>
                  <a:cubicBezTo>
                    <a:pt x="4909" y="2692"/>
                    <a:pt x="4941" y="2724"/>
                    <a:pt x="4973" y="2724"/>
                  </a:cubicBezTo>
                  <a:cubicBezTo>
                    <a:pt x="5004" y="2724"/>
                    <a:pt x="5036" y="2724"/>
                    <a:pt x="5068" y="2692"/>
                  </a:cubicBezTo>
                  <a:cubicBezTo>
                    <a:pt x="5195" y="2597"/>
                    <a:pt x="5353" y="2502"/>
                    <a:pt x="5480" y="2407"/>
                  </a:cubicBezTo>
                  <a:cubicBezTo>
                    <a:pt x="5543" y="2375"/>
                    <a:pt x="5543" y="2280"/>
                    <a:pt x="5511" y="2217"/>
                  </a:cubicBezTo>
                  <a:cubicBezTo>
                    <a:pt x="5493" y="2199"/>
                    <a:pt x="5454" y="2180"/>
                    <a:pt x="5411" y="2180"/>
                  </a:cubicBezTo>
                  <a:close/>
                  <a:moveTo>
                    <a:pt x="4181" y="3112"/>
                  </a:moveTo>
                  <a:cubicBezTo>
                    <a:pt x="4149" y="3112"/>
                    <a:pt x="4118" y="3119"/>
                    <a:pt x="4086" y="3135"/>
                  </a:cubicBezTo>
                  <a:cubicBezTo>
                    <a:pt x="3959" y="3230"/>
                    <a:pt x="3833" y="3357"/>
                    <a:pt x="3706" y="3484"/>
                  </a:cubicBezTo>
                  <a:cubicBezTo>
                    <a:pt x="3643" y="3515"/>
                    <a:pt x="3643" y="3610"/>
                    <a:pt x="3706" y="3642"/>
                  </a:cubicBezTo>
                  <a:cubicBezTo>
                    <a:pt x="3706" y="3674"/>
                    <a:pt x="3769" y="3674"/>
                    <a:pt x="3801" y="3674"/>
                  </a:cubicBezTo>
                  <a:cubicBezTo>
                    <a:pt x="3833" y="3674"/>
                    <a:pt x="3864" y="3674"/>
                    <a:pt x="3896" y="3642"/>
                  </a:cubicBezTo>
                  <a:cubicBezTo>
                    <a:pt x="4023" y="3515"/>
                    <a:pt x="4149" y="3420"/>
                    <a:pt x="4276" y="3294"/>
                  </a:cubicBezTo>
                  <a:cubicBezTo>
                    <a:pt x="4308" y="3262"/>
                    <a:pt x="4308" y="3199"/>
                    <a:pt x="4276" y="3135"/>
                  </a:cubicBezTo>
                  <a:cubicBezTo>
                    <a:pt x="4244" y="3119"/>
                    <a:pt x="4213" y="3112"/>
                    <a:pt x="4181" y="3112"/>
                  </a:cubicBezTo>
                  <a:close/>
                  <a:moveTo>
                    <a:pt x="3079" y="4160"/>
                  </a:moveTo>
                  <a:cubicBezTo>
                    <a:pt x="3037" y="4160"/>
                    <a:pt x="2996" y="4175"/>
                    <a:pt x="2978" y="4212"/>
                  </a:cubicBezTo>
                  <a:cubicBezTo>
                    <a:pt x="2851" y="4339"/>
                    <a:pt x="2756" y="4465"/>
                    <a:pt x="2629" y="4592"/>
                  </a:cubicBezTo>
                  <a:cubicBezTo>
                    <a:pt x="2598" y="4655"/>
                    <a:pt x="2598" y="4719"/>
                    <a:pt x="2661" y="4750"/>
                  </a:cubicBezTo>
                  <a:cubicBezTo>
                    <a:pt x="2693" y="4782"/>
                    <a:pt x="2724" y="4782"/>
                    <a:pt x="2756" y="4782"/>
                  </a:cubicBezTo>
                  <a:cubicBezTo>
                    <a:pt x="2788" y="4782"/>
                    <a:pt x="2819" y="4750"/>
                    <a:pt x="2851" y="4719"/>
                  </a:cubicBezTo>
                  <a:cubicBezTo>
                    <a:pt x="2946" y="4592"/>
                    <a:pt x="3073" y="4465"/>
                    <a:pt x="3168" y="4370"/>
                  </a:cubicBezTo>
                  <a:cubicBezTo>
                    <a:pt x="3231" y="4307"/>
                    <a:pt x="3231" y="4244"/>
                    <a:pt x="3168" y="4180"/>
                  </a:cubicBezTo>
                  <a:cubicBezTo>
                    <a:pt x="3141" y="4167"/>
                    <a:pt x="3110" y="4160"/>
                    <a:pt x="3079" y="4160"/>
                  </a:cubicBezTo>
                  <a:close/>
                  <a:moveTo>
                    <a:pt x="2129" y="5331"/>
                  </a:moveTo>
                  <a:cubicBezTo>
                    <a:pt x="2086" y="5331"/>
                    <a:pt x="2046" y="5347"/>
                    <a:pt x="2028" y="5384"/>
                  </a:cubicBezTo>
                  <a:cubicBezTo>
                    <a:pt x="1933" y="5510"/>
                    <a:pt x="1838" y="5669"/>
                    <a:pt x="1743" y="5795"/>
                  </a:cubicBezTo>
                  <a:cubicBezTo>
                    <a:pt x="1711" y="5859"/>
                    <a:pt x="1711" y="5954"/>
                    <a:pt x="1774" y="5985"/>
                  </a:cubicBezTo>
                  <a:lnTo>
                    <a:pt x="1869" y="5985"/>
                  </a:lnTo>
                  <a:cubicBezTo>
                    <a:pt x="1901" y="5985"/>
                    <a:pt x="1933" y="5954"/>
                    <a:pt x="1964" y="5922"/>
                  </a:cubicBezTo>
                  <a:cubicBezTo>
                    <a:pt x="2059" y="5795"/>
                    <a:pt x="2154" y="5669"/>
                    <a:pt x="2249" y="5510"/>
                  </a:cubicBezTo>
                  <a:cubicBezTo>
                    <a:pt x="2281" y="5479"/>
                    <a:pt x="2281" y="5384"/>
                    <a:pt x="2218" y="5352"/>
                  </a:cubicBezTo>
                  <a:cubicBezTo>
                    <a:pt x="2191" y="5339"/>
                    <a:pt x="2160" y="5331"/>
                    <a:pt x="2129" y="5331"/>
                  </a:cubicBezTo>
                  <a:close/>
                  <a:moveTo>
                    <a:pt x="1370" y="6606"/>
                  </a:moveTo>
                  <a:cubicBezTo>
                    <a:pt x="1316" y="6606"/>
                    <a:pt x="1259" y="6636"/>
                    <a:pt x="1236" y="6682"/>
                  </a:cubicBezTo>
                  <a:cubicBezTo>
                    <a:pt x="1173" y="6809"/>
                    <a:pt x="1078" y="6967"/>
                    <a:pt x="1014" y="7126"/>
                  </a:cubicBezTo>
                  <a:cubicBezTo>
                    <a:pt x="983" y="7189"/>
                    <a:pt x="1014" y="7252"/>
                    <a:pt x="1078" y="7284"/>
                  </a:cubicBezTo>
                  <a:lnTo>
                    <a:pt x="1141" y="7284"/>
                  </a:lnTo>
                  <a:cubicBezTo>
                    <a:pt x="1204" y="7284"/>
                    <a:pt x="1236" y="7252"/>
                    <a:pt x="1268" y="7221"/>
                  </a:cubicBezTo>
                  <a:cubicBezTo>
                    <a:pt x="1331" y="7062"/>
                    <a:pt x="1394" y="6904"/>
                    <a:pt x="1489" y="6777"/>
                  </a:cubicBezTo>
                  <a:cubicBezTo>
                    <a:pt x="1521" y="6714"/>
                    <a:pt x="1489" y="6651"/>
                    <a:pt x="1426" y="6619"/>
                  </a:cubicBezTo>
                  <a:cubicBezTo>
                    <a:pt x="1409" y="6610"/>
                    <a:pt x="1390" y="6606"/>
                    <a:pt x="1370" y="6606"/>
                  </a:cubicBezTo>
                  <a:close/>
                  <a:moveTo>
                    <a:pt x="793" y="7949"/>
                  </a:moveTo>
                  <a:cubicBezTo>
                    <a:pt x="729" y="7949"/>
                    <a:pt x="666" y="7981"/>
                    <a:pt x="634" y="8044"/>
                  </a:cubicBezTo>
                  <a:cubicBezTo>
                    <a:pt x="602" y="8202"/>
                    <a:pt x="539" y="8329"/>
                    <a:pt x="476" y="8487"/>
                  </a:cubicBezTo>
                  <a:cubicBezTo>
                    <a:pt x="476" y="8582"/>
                    <a:pt x="507" y="8646"/>
                    <a:pt x="571" y="8646"/>
                  </a:cubicBezTo>
                  <a:lnTo>
                    <a:pt x="602" y="8646"/>
                  </a:lnTo>
                  <a:cubicBezTo>
                    <a:pt x="666" y="8646"/>
                    <a:pt x="729" y="8614"/>
                    <a:pt x="729" y="8551"/>
                  </a:cubicBezTo>
                  <a:cubicBezTo>
                    <a:pt x="793" y="8424"/>
                    <a:pt x="856" y="8266"/>
                    <a:pt x="888" y="8107"/>
                  </a:cubicBezTo>
                  <a:cubicBezTo>
                    <a:pt x="919" y="8044"/>
                    <a:pt x="888" y="7981"/>
                    <a:pt x="793" y="7949"/>
                  </a:cubicBezTo>
                  <a:close/>
                  <a:moveTo>
                    <a:pt x="381" y="9342"/>
                  </a:moveTo>
                  <a:cubicBezTo>
                    <a:pt x="317" y="9342"/>
                    <a:pt x="254" y="9374"/>
                    <a:pt x="254" y="9437"/>
                  </a:cubicBezTo>
                  <a:cubicBezTo>
                    <a:pt x="191" y="9627"/>
                    <a:pt x="191" y="9786"/>
                    <a:pt x="159" y="9944"/>
                  </a:cubicBezTo>
                  <a:cubicBezTo>
                    <a:pt x="127" y="10007"/>
                    <a:pt x="191" y="10071"/>
                    <a:pt x="254" y="10071"/>
                  </a:cubicBezTo>
                  <a:lnTo>
                    <a:pt x="286" y="10071"/>
                  </a:lnTo>
                  <a:cubicBezTo>
                    <a:pt x="349" y="10071"/>
                    <a:pt x="412" y="10039"/>
                    <a:pt x="412" y="9976"/>
                  </a:cubicBezTo>
                  <a:cubicBezTo>
                    <a:pt x="444" y="9817"/>
                    <a:pt x="476" y="9659"/>
                    <a:pt x="507" y="9501"/>
                  </a:cubicBezTo>
                  <a:cubicBezTo>
                    <a:pt x="507" y="9437"/>
                    <a:pt x="476" y="9374"/>
                    <a:pt x="381" y="9342"/>
                  </a:cubicBezTo>
                  <a:close/>
                  <a:moveTo>
                    <a:pt x="191" y="10799"/>
                  </a:moveTo>
                  <a:cubicBezTo>
                    <a:pt x="96" y="10799"/>
                    <a:pt x="32" y="10831"/>
                    <a:pt x="32" y="10894"/>
                  </a:cubicBezTo>
                  <a:cubicBezTo>
                    <a:pt x="32" y="11084"/>
                    <a:pt x="1" y="11243"/>
                    <a:pt x="1" y="11401"/>
                  </a:cubicBezTo>
                  <a:cubicBezTo>
                    <a:pt x="1" y="11464"/>
                    <a:pt x="64" y="11528"/>
                    <a:pt x="159" y="11528"/>
                  </a:cubicBezTo>
                  <a:cubicBezTo>
                    <a:pt x="222" y="11528"/>
                    <a:pt x="286" y="11464"/>
                    <a:pt x="286" y="11401"/>
                  </a:cubicBezTo>
                  <a:cubicBezTo>
                    <a:pt x="286" y="11243"/>
                    <a:pt x="286" y="11084"/>
                    <a:pt x="317" y="10926"/>
                  </a:cubicBezTo>
                  <a:cubicBezTo>
                    <a:pt x="317" y="10862"/>
                    <a:pt x="254" y="10799"/>
                    <a:pt x="191" y="10799"/>
                  </a:cubicBezTo>
                  <a:close/>
                  <a:moveTo>
                    <a:pt x="159" y="12224"/>
                  </a:moveTo>
                  <a:cubicBezTo>
                    <a:pt x="64" y="12224"/>
                    <a:pt x="1" y="12288"/>
                    <a:pt x="1" y="12351"/>
                  </a:cubicBezTo>
                  <a:lnTo>
                    <a:pt x="1" y="12858"/>
                  </a:lnTo>
                  <a:cubicBezTo>
                    <a:pt x="1" y="12921"/>
                    <a:pt x="64" y="12953"/>
                    <a:pt x="159" y="12953"/>
                  </a:cubicBezTo>
                  <a:cubicBezTo>
                    <a:pt x="222" y="12953"/>
                    <a:pt x="286" y="12921"/>
                    <a:pt x="286" y="12858"/>
                  </a:cubicBezTo>
                  <a:lnTo>
                    <a:pt x="286" y="12351"/>
                  </a:lnTo>
                  <a:cubicBezTo>
                    <a:pt x="286" y="12288"/>
                    <a:pt x="222" y="12224"/>
                    <a:pt x="159" y="12224"/>
                  </a:cubicBezTo>
                  <a:close/>
                  <a:moveTo>
                    <a:pt x="159" y="13681"/>
                  </a:moveTo>
                  <a:cubicBezTo>
                    <a:pt x="64" y="13681"/>
                    <a:pt x="1" y="13744"/>
                    <a:pt x="1" y="13808"/>
                  </a:cubicBezTo>
                  <a:lnTo>
                    <a:pt x="1" y="14283"/>
                  </a:lnTo>
                  <a:cubicBezTo>
                    <a:pt x="1" y="14378"/>
                    <a:pt x="64" y="14409"/>
                    <a:pt x="159" y="14409"/>
                  </a:cubicBezTo>
                  <a:cubicBezTo>
                    <a:pt x="222" y="14409"/>
                    <a:pt x="286" y="14378"/>
                    <a:pt x="286" y="14283"/>
                  </a:cubicBezTo>
                  <a:lnTo>
                    <a:pt x="286" y="13808"/>
                  </a:lnTo>
                  <a:cubicBezTo>
                    <a:pt x="286" y="13744"/>
                    <a:pt x="222" y="13681"/>
                    <a:pt x="159" y="13681"/>
                  </a:cubicBezTo>
                  <a:close/>
                  <a:moveTo>
                    <a:pt x="159" y="15138"/>
                  </a:moveTo>
                  <a:cubicBezTo>
                    <a:pt x="64" y="15138"/>
                    <a:pt x="1" y="15201"/>
                    <a:pt x="1" y="15264"/>
                  </a:cubicBezTo>
                  <a:lnTo>
                    <a:pt x="1" y="15740"/>
                  </a:lnTo>
                  <a:cubicBezTo>
                    <a:pt x="1" y="15803"/>
                    <a:pt x="64" y="15866"/>
                    <a:pt x="159" y="15866"/>
                  </a:cubicBezTo>
                  <a:cubicBezTo>
                    <a:pt x="222" y="15866"/>
                    <a:pt x="286" y="15803"/>
                    <a:pt x="286" y="15740"/>
                  </a:cubicBezTo>
                  <a:lnTo>
                    <a:pt x="286" y="15264"/>
                  </a:lnTo>
                  <a:cubicBezTo>
                    <a:pt x="286" y="15201"/>
                    <a:pt x="222" y="15138"/>
                    <a:pt x="159" y="15138"/>
                  </a:cubicBezTo>
                  <a:close/>
                  <a:moveTo>
                    <a:pt x="159" y="16595"/>
                  </a:moveTo>
                  <a:cubicBezTo>
                    <a:pt x="64" y="16595"/>
                    <a:pt x="1" y="16658"/>
                    <a:pt x="1" y="16721"/>
                  </a:cubicBezTo>
                  <a:lnTo>
                    <a:pt x="1" y="17196"/>
                  </a:lnTo>
                  <a:cubicBezTo>
                    <a:pt x="1" y="17260"/>
                    <a:pt x="64" y="17323"/>
                    <a:pt x="159" y="17323"/>
                  </a:cubicBezTo>
                  <a:cubicBezTo>
                    <a:pt x="222" y="17323"/>
                    <a:pt x="286" y="17260"/>
                    <a:pt x="286" y="17196"/>
                  </a:cubicBezTo>
                  <a:lnTo>
                    <a:pt x="286" y="16721"/>
                  </a:lnTo>
                  <a:cubicBezTo>
                    <a:pt x="286" y="16658"/>
                    <a:pt x="222" y="16595"/>
                    <a:pt x="159" y="16595"/>
                  </a:cubicBezTo>
                  <a:close/>
                  <a:moveTo>
                    <a:pt x="159" y="18051"/>
                  </a:moveTo>
                  <a:cubicBezTo>
                    <a:pt x="64" y="18051"/>
                    <a:pt x="1" y="18115"/>
                    <a:pt x="1" y="18178"/>
                  </a:cubicBezTo>
                  <a:lnTo>
                    <a:pt x="1" y="18653"/>
                  </a:lnTo>
                  <a:cubicBezTo>
                    <a:pt x="1" y="18716"/>
                    <a:pt x="64" y="18780"/>
                    <a:pt x="159" y="18780"/>
                  </a:cubicBezTo>
                  <a:cubicBezTo>
                    <a:pt x="222" y="18780"/>
                    <a:pt x="286" y="18716"/>
                    <a:pt x="286" y="18653"/>
                  </a:cubicBezTo>
                  <a:lnTo>
                    <a:pt x="286" y="18178"/>
                  </a:lnTo>
                  <a:cubicBezTo>
                    <a:pt x="286" y="18083"/>
                    <a:pt x="222" y="18051"/>
                    <a:pt x="159" y="18051"/>
                  </a:cubicBezTo>
                  <a:close/>
                  <a:moveTo>
                    <a:pt x="159" y="19508"/>
                  </a:moveTo>
                  <a:cubicBezTo>
                    <a:pt x="64" y="19508"/>
                    <a:pt x="1" y="19540"/>
                    <a:pt x="1" y="19603"/>
                  </a:cubicBezTo>
                  <a:lnTo>
                    <a:pt x="1" y="20110"/>
                  </a:lnTo>
                  <a:cubicBezTo>
                    <a:pt x="1" y="20173"/>
                    <a:pt x="64" y="20236"/>
                    <a:pt x="159" y="20236"/>
                  </a:cubicBezTo>
                  <a:cubicBezTo>
                    <a:pt x="222" y="20236"/>
                    <a:pt x="286" y="20173"/>
                    <a:pt x="286" y="20110"/>
                  </a:cubicBezTo>
                  <a:lnTo>
                    <a:pt x="286" y="19603"/>
                  </a:lnTo>
                  <a:cubicBezTo>
                    <a:pt x="286" y="19540"/>
                    <a:pt x="222" y="19508"/>
                    <a:pt x="159" y="19508"/>
                  </a:cubicBezTo>
                  <a:close/>
                  <a:moveTo>
                    <a:pt x="159" y="20933"/>
                  </a:moveTo>
                  <a:cubicBezTo>
                    <a:pt x="64" y="20933"/>
                    <a:pt x="1" y="20997"/>
                    <a:pt x="1" y="21060"/>
                  </a:cubicBezTo>
                  <a:lnTo>
                    <a:pt x="1" y="21567"/>
                  </a:lnTo>
                  <a:cubicBezTo>
                    <a:pt x="1" y="21630"/>
                    <a:pt x="64" y="21662"/>
                    <a:pt x="159" y="21662"/>
                  </a:cubicBezTo>
                  <a:cubicBezTo>
                    <a:pt x="222" y="21662"/>
                    <a:pt x="286" y="21630"/>
                    <a:pt x="286" y="21567"/>
                  </a:cubicBezTo>
                  <a:lnTo>
                    <a:pt x="286" y="21060"/>
                  </a:lnTo>
                  <a:cubicBezTo>
                    <a:pt x="286" y="20997"/>
                    <a:pt x="222" y="20933"/>
                    <a:pt x="159" y="20933"/>
                  </a:cubicBezTo>
                  <a:close/>
                  <a:moveTo>
                    <a:pt x="159" y="22390"/>
                  </a:moveTo>
                  <a:cubicBezTo>
                    <a:pt x="64" y="22390"/>
                    <a:pt x="1" y="22453"/>
                    <a:pt x="1" y="22517"/>
                  </a:cubicBezTo>
                  <a:lnTo>
                    <a:pt x="1" y="22992"/>
                  </a:lnTo>
                  <a:cubicBezTo>
                    <a:pt x="1" y="23087"/>
                    <a:pt x="64" y="23118"/>
                    <a:pt x="159" y="23118"/>
                  </a:cubicBezTo>
                  <a:cubicBezTo>
                    <a:pt x="222" y="23118"/>
                    <a:pt x="286" y="23087"/>
                    <a:pt x="286" y="22992"/>
                  </a:cubicBezTo>
                  <a:lnTo>
                    <a:pt x="286" y="22517"/>
                  </a:lnTo>
                  <a:cubicBezTo>
                    <a:pt x="286" y="22453"/>
                    <a:pt x="222" y="22390"/>
                    <a:pt x="159" y="22390"/>
                  </a:cubicBezTo>
                  <a:close/>
                  <a:moveTo>
                    <a:pt x="159" y="23847"/>
                  </a:moveTo>
                  <a:cubicBezTo>
                    <a:pt x="64" y="23847"/>
                    <a:pt x="1" y="23910"/>
                    <a:pt x="1" y="23973"/>
                  </a:cubicBezTo>
                  <a:lnTo>
                    <a:pt x="1" y="24448"/>
                  </a:lnTo>
                  <a:cubicBezTo>
                    <a:pt x="1" y="24512"/>
                    <a:pt x="64" y="24575"/>
                    <a:pt x="159" y="24575"/>
                  </a:cubicBezTo>
                  <a:cubicBezTo>
                    <a:pt x="222" y="24575"/>
                    <a:pt x="286" y="24512"/>
                    <a:pt x="286" y="24448"/>
                  </a:cubicBezTo>
                  <a:lnTo>
                    <a:pt x="286" y="23973"/>
                  </a:lnTo>
                  <a:cubicBezTo>
                    <a:pt x="286" y="23910"/>
                    <a:pt x="222" y="23847"/>
                    <a:pt x="159" y="23847"/>
                  </a:cubicBezTo>
                  <a:close/>
                  <a:moveTo>
                    <a:pt x="159" y="25304"/>
                  </a:moveTo>
                  <a:cubicBezTo>
                    <a:pt x="64" y="25304"/>
                    <a:pt x="1" y="25367"/>
                    <a:pt x="1" y="25430"/>
                  </a:cubicBezTo>
                  <a:lnTo>
                    <a:pt x="1" y="25905"/>
                  </a:lnTo>
                  <a:cubicBezTo>
                    <a:pt x="1" y="25969"/>
                    <a:pt x="64" y="26032"/>
                    <a:pt x="159" y="26032"/>
                  </a:cubicBezTo>
                  <a:cubicBezTo>
                    <a:pt x="222" y="26032"/>
                    <a:pt x="286" y="25969"/>
                    <a:pt x="286" y="25905"/>
                  </a:cubicBezTo>
                  <a:lnTo>
                    <a:pt x="286" y="25430"/>
                  </a:lnTo>
                  <a:cubicBezTo>
                    <a:pt x="286" y="25367"/>
                    <a:pt x="222" y="25304"/>
                    <a:pt x="159" y="25304"/>
                  </a:cubicBezTo>
                  <a:close/>
                  <a:moveTo>
                    <a:pt x="159" y="26760"/>
                  </a:moveTo>
                  <a:cubicBezTo>
                    <a:pt x="64" y="26760"/>
                    <a:pt x="1" y="26792"/>
                    <a:pt x="1" y="26887"/>
                  </a:cubicBezTo>
                  <a:lnTo>
                    <a:pt x="1" y="27362"/>
                  </a:lnTo>
                  <a:cubicBezTo>
                    <a:pt x="1" y="27425"/>
                    <a:pt x="64" y="27489"/>
                    <a:pt x="159" y="27489"/>
                  </a:cubicBezTo>
                  <a:cubicBezTo>
                    <a:pt x="222" y="27489"/>
                    <a:pt x="286" y="27425"/>
                    <a:pt x="286" y="27362"/>
                  </a:cubicBezTo>
                  <a:lnTo>
                    <a:pt x="286" y="26887"/>
                  </a:lnTo>
                  <a:cubicBezTo>
                    <a:pt x="286" y="26792"/>
                    <a:pt x="222" y="26760"/>
                    <a:pt x="159" y="26760"/>
                  </a:cubicBezTo>
                  <a:close/>
                  <a:moveTo>
                    <a:pt x="159" y="28217"/>
                  </a:moveTo>
                  <a:cubicBezTo>
                    <a:pt x="64" y="28217"/>
                    <a:pt x="1" y="28249"/>
                    <a:pt x="1" y="28312"/>
                  </a:cubicBezTo>
                  <a:lnTo>
                    <a:pt x="1" y="28819"/>
                  </a:lnTo>
                  <a:cubicBezTo>
                    <a:pt x="1" y="28882"/>
                    <a:pt x="64" y="28945"/>
                    <a:pt x="159" y="28945"/>
                  </a:cubicBezTo>
                  <a:cubicBezTo>
                    <a:pt x="222" y="28945"/>
                    <a:pt x="286" y="28882"/>
                    <a:pt x="286" y="28819"/>
                  </a:cubicBezTo>
                  <a:lnTo>
                    <a:pt x="286" y="28312"/>
                  </a:lnTo>
                  <a:cubicBezTo>
                    <a:pt x="286" y="28249"/>
                    <a:pt x="222" y="28217"/>
                    <a:pt x="159" y="28217"/>
                  </a:cubicBezTo>
                  <a:close/>
                  <a:moveTo>
                    <a:pt x="159" y="29642"/>
                  </a:moveTo>
                  <a:cubicBezTo>
                    <a:pt x="64" y="29642"/>
                    <a:pt x="1" y="29705"/>
                    <a:pt x="1" y="29769"/>
                  </a:cubicBezTo>
                  <a:lnTo>
                    <a:pt x="1" y="30276"/>
                  </a:lnTo>
                  <a:cubicBezTo>
                    <a:pt x="1" y="30339"/>
                    <a:pt x="64" y="30371"/>
                    <a:pt x="159" y="30371"/>
                  </a:cubicBezTo>
                  <a:cubicBezTo>
                    <a:pt x="222" y="30371"/>
                    <a:pt x="286" y="30339"/>
                    <a:pt x="286" y="30276"/>
                  </a:cubicBezTo>
                  <a:lnTo>
                    <a:pt x="286" y="29769"/>
                  </a:lnTo>
                  <a:cubicBezTo>
                    <a:pt x="286" y="29705"/>
                    <a:pt x="222" y="29642"/>
                    <a:pt x="159" y="29642"/>
                  </a:cubicBezTo>
                  <a:close/>
                  <a:moveTo>
                    <a:pt x="159" y="31099"/>
                  </a:moveTo>
                  <a:cubicBezTo>
                    <a:pt x="64" y="31099"/>
                    <a:pt x="1" y="31162"/>
                    <a:pt x="1" y="31226"/>
                  </a:cubicBezTo>
                  <a:lnTo>
                    <a:pt x="1" y="31701"/>
                  </a:lnTo>
                  <a:cubicBezTo>
                    <a:pt x="1" y="31764"/>
                    <a:pt x="64" y="31827"/>
                    <a:pt x="159" y="31827"/>
                  </a:cubicBezTo>
                  <a:cubicBezTo>
                    <a:pt x="222" y="31827"/>
                    <a:pt x="286" y="31764"/>
                    <a:pt x="286" y="31701"/>
                  </a:cubicBezTo>
                  <a:lnTo>
                    <a:pt x="286" y="31226"/>
                  </a:lnTo>
                  <a:cubicBezTo>
                    <a:pt x="286" y="31162"/>
                    <a:pt x="222" y="31099"/>
                    <a:pt x="159" y="31099"/>
                  </a:cubicBezTo>
                  <a:close/>
                  <a:moveTo>
                    <a:pt x="159" y="32556"/>
                  </a:moveTo>
                  <a:cubicBezTo>
                    <a:pt x="64" y="32556"/>
                    <a:pt x="1" y="32619"/>
                    <a:pt x="1" y="32682"/>
                  </a:cubicBezTo>
                  <a:lnTo>
                    <a:pt x="1" y="33157"/>
                  </a:lnTo>
                  <a:cubicBezTo>
                    <a:pt x="1" y="33221"/>
                    <a:pt x="64" y="33284"/>
                    <a:pt x="159" y="33284"/>
                  </a:cubicBezTo>
                  <a:cubicBezTo>
                    <a:pt x="222" y="33284"/>
                    <a:pt x="286" y="33221"/>
                    <a:pt x="286" y="33157"/>
                  </a:cubicBezTo>
                  <a:lnTo>
                    <a:pt x="286" y="32682"/>
                  </a:lnTo>
                  <a:cubicBezTo>
                    <a:pt x="286" y="32619"/>
                    <a:pt x="222" y="32556"/>
                    <a:pt x="159" y="32556"/>
                  </a:cubicBezTo>
                  <a:close/>
                  <a:moveTo>
                    <a:pt x="159" y="34012"/>
                  </a:moveTo>
                  <a:cubicBezTo>
                    <a:pt x="64" y="34012"/>
                    <a:pt x="1" y="34076"/>
                    <a:pt x="1" y="34139"/>
                  </a:cubicBezTo>
                  <a:lnTo>
                    <a:pt x="1" y="34614"/>
                  </a:lnTo>
                  <a:cubicBezTo>
                    <a:pt x="1" y="34677"/>
                    <a:pt x="64" y="34741"/>
                    <a:pt x="159" y="34741"/>
                  </a:cubicBezTo>
                  <a:cubicBezTo>
                    <a:pt x="222" y="34741"/>
                    <a:pt x="286" y="34677"/>
                    <a:pt x="286" y="34614"/>
                  </a:cubicBezTo>
                  <a:lnTo>
                    <a:pt x="286" y="34139"/>
                  </a:lnTo>
                  <a:cubicBezTo>
                    <a:pt x="286" y="34044"/>
                    <a:pt x="222" y="34012"/>
                    <a:pt x="159" y="34012"/>
                  </a:cubicBezTo>
                  <a:close/>
                  <a:moveTo>
                    <a:pt x="159" y="35469"/>
                  </a:moveTo>
                  <a:cubicBezTo>
                    <a:pt x="64" y="35469"/>
                    <a:pt x="1" y="35501"/>
                    <a:pt x="1" y="35596"/>
                  </a:cubicBezTo>
                  <a:lnTo>
                    <a:pt x="1" y="36071"/>
                  </a:lnTo>
                  <a:cubicBezTo>
                    <a:pt x="1" y="36134"/>
                    <a:pt x="64" y="36198"/>
                    <a:pt x="159" y="36198"/>
                  </a:cubicBezTo>
                  <a:cubicBezTo>
                    <a:pt x="222" y="36198"/>
                    <a:pt x="286" y="36134"/>
                    <a:pt x="286" y="36071"/>
                  </a:cubicBezTo>
                  <a:lnTo>
                    <a:pt x="286" y="35596"/>
                  </a:lnTo>
                  <a:cubicBezTo>
                    <a:pt x="286" y="35501"/>
                    <a:pt x="222" y="35469"/>
                    <a:pt x="159" y="35469"/>
                  </a:cubicBezTo>
                  <a:close/>
                  <a:moveTo>
                    <a:pt x="159" y="36926"/>
                  </a:moveTo>
                  <a:cubicBezTo>
                    <a:pt x="64" y="36926"/>
                    <a:pt x="1" y="36958"/>
                    <a:pt x="1" y="37021"/>
                  </a:cubicBezTo>
                  <a:lnTo>
                    <a:pt x="1" y="37528"/>
                  </a:lnTo>
                  <a:cubicBezTo>
                    <a:pt x="1" y="37591"/>
                    <a:pt x="64" y="37654"/>
                    <a:pt x="159" y="37654"/>
                  </a:cubicBezTo>
                  <a:cubicBezTo>
                    <a:pt x="222" y="37654"/>
                    <a:pt x="286" y="37591"/>
                    <a:pt x="286" y="37528"/>
                  </a:cubicBezTo>
                  <a:lnTo>
                    <a:pt x="286" y="37021"/>
                  </a:lnTo>
                  <a:cubicBezTo>
                    <a:pt x="286" y="36958"/>
                    <a:pt x="222" y="36926"/>
                    <a:pt x="159" y="36926"/>
                  </a:cubicBezTo>
                  <a:close/>
                  <a:moveTo>
                    <a:pt x="159" y="38351"/>
                  </a:moveTo>
                  <a:cubicBezTo>
                    <a:pt x="64" y="38351"/>
                    <a:pt x="1" y="38414"/>
                    <a:pt x="1" y="38478"/>
                  </a:cubicBezTo>
                  <a:lnTo>
                    <a:pt x="1" y="38953"/>
                  </a:lnTo>
                  <a:cubicBezTo>
                    <a:pt x="1" y="39048"/>
                    <a:pt x="64" y="39079"/>
                    <a:pt x="159" y="39079"/>
                  </a:cubicBezTo>
                  <a:cubicBezTo>
                    <a:pt x="222" y="39079"/>
                    <a:pt x="286" y="39048"/>
                    <a:pt x="286" y="38953"/>
                  </a:cubicBezTo>
                  <a:lnTo>
                    <a:pt x="286" y="38478"/>
                  </a:lnTo>
                  <a:cubicBezTo>
                    <a:pt x="286" y="38414"/>
                    <a:pt x="222" y="38351"/>
                    <a:pt x="159" y="38351"/>
                  </a:cubicBezTo>
                  <a:close/>
                  <a:moveTo>
                    <a:pt x="159" y="39808"/>
                  </a:moveTo>
                  <a:cubicBezTo>
                    <a:pt x="64" y="39808"/>
                    <a:pt x="1" y="39871"/>
                    <a:pt x="1" y="39935"/>
                  </a:cubicBezTo>
                  <a:lnTo>
                    <a:pt x="1" y="40410"/>
                  </a:lnTo>
                  <a:cubicBezTo>
                    <a:pt x="1" y="40473"/>
                    <a:pt x="64" y="40536"/>
                    <a:pt x="159" y="40536"/>
                  </a:cubicBezTo>
                  <a:cubicBezTo>
                    <a:pt x="222" y="40536"/>
                    <a:pt x="286" y="40473"/>
                    <a:pt x="286" y="40410"/>
                  </a:cubicBezTo>
                  <a:lnTo>
                    <a:pt x="286" y="39935"/>
                  </a:lnTo>
                  <a:cubicBezTo>
                    <a:pt x="286" y="39871"/>
                    <a:pt x="222" y="39808"/>
                    <a:pt x="159" y="39808"/>
                  </a:cubicBezTo>
                  <a:close/>
                  <a:moveTo>
                    <a:pt x="159" y="41265"/>
                  </a:moveTo>
                  <a:cubicBezTo>
                    <a:pt x="64" y="41265"/>
                    <a:pt x="1" y="41328"/>
                    <a:pt x="1" y="41391"/>
                  </a:cubicBezTo>
                  <a:lnTo>
                    <a:pt x="1" y="41866"/>
                  </a:lnTo>
                  <a:cubicBezTo>
                    <a:pt x="1" y="41930"/>
                    <a:pt x="64" y="41993"/>
                    <a:pt x="159" y="41993"/>
                  </a:cubicBezTo>
                  <a:cubicBezTo>
                    <a:pt x="222" y="41993"/>
                    <a:pt x="286" y="41930"/>
                    <a:pt x="286" y="41866"/>
                  </a:cubicBezTo>
                  <a:lnTo>
                    <a:pt x="286" y="41391"/>
                  </a:lnTo>
                  <a:cubicBezTo>
                    <a:pt x="286" y="41328"/>
                    <a:pt x="222" y="41265"/>
                    <a:pt x="159" y="41265"/>
                  </a:cubicBezTo>
                  <a:close/>
                  <a:moveTo>
                    <a:pt x="159" y="42721"/>
                  </a:moveTo>
                  <a:cubicBezTo>
                    <a:pt x="64" y="42721"/>
                    <a:pt x="1" y="42785"/>
                    <a:pt x="1" y="42848"/>
                  </a:cubicBezTo>
                  <a:lnTo>
                    <a:pt x="1" y="43323"/>
                  </a:lnTo>
                  <a:cubicBezTo>
                    <a:pt x="1" y="43386"/>
                    <a:pt x="64" y="43450"/>
                    <a:pt x="159" y="43450"/>
                  </a:cubicBezTo>
                  <a:cubicBezTo>
                    <a:pt x="222" y="43450"/>
                    <a:pt x="286" y="43386"/>
                    <a:pt x="286" y="43323"/>
                  </a:cubicBezTo>
                  <a:lnTo>
                    <a:pt x="286" y="42848"/>
                  </a:lnTo>
                  <a:cubicBezTo>
                    <a:pt x="286" y="42753"/>
                    <a:pt x="222" y="42721"/>
                    <a:pt x="159" y="42721"/>
                  </a:cubicBezTo>
                  <a:close/>
                  <a:moveTo>
                    <a:pt x="159" y="44178"/>
                  </a:moveTo>
                  <a:cubicBezTo>
                    <a:pt x="64" y="44178"/>
                    <a:pt x="1" y="44210"/>
                    <a:pt x="1" y="44305"/>
                  </a:cubicBezTo>
                  <a:lnTo>
                    <a:pt x="1" y="44780"/>
                  </a:lnTo>
                  <a:cubicBezTo>
                    <a:pt x="1" y="44843"/>
                    <a:pt x="64" y="44907"/>
                    <a:pt x="159" y="44907"/>
                  </a:cubicBezTo>
                  <a:cubicBezTo>
                    <a:pt x="222" y="44907"/>
                    <a:pt x="286" y="44843"/>
                    <a:pt x="286" y="44780"/>
                  </a:cubicBezTo>
                  <a:lnTo>
                    <a:pt x="286" y="44305"/>
                  </a:lnTo>
                  <a:cubicBezTo>
                    <a:pt x="286" y="44210"/>
                    <a:pt x="222" y="44178"/>
                    <a:pt x="159" y="44178"/>
                  </a:cubicBezTo>
                  <a:close/>
                  <a:moveTo>
                    <a:pt x="159" y="45603"/>
                  </a:moveTo>
                  <a:cubicBezTo>
                    <a:pt x="64" y="45603"/>
                    <a:pt x="1" y="45667"/>
                    <a:pt x="1" y="45730"/>
                  </a:cubicBezTo>
                  <a:lnTo>
                    <a:pt x="1" y="46237"/>
                  </a:lnTo>
                  <a:cubicBezTo>
                    <a:pt x="1" y="46300"/>
                    <a:pt x="64" y="46332"/>
                    <a:pt x="159" y="46332"/>
                  </a:cubicBezTo>
                  <a:cubicBezTo>
                    <a:pt x="222" y="46332"/>
                    <a:pt x="286" y="46300"/>
                    <a:pt x="286" y="46237"/>
                  </a:cubicBezTo>
                  <a:lnTo>
                    <a:pt x="286" y="45730"/>
                  </a:lnTo>
                  <a:cubicBezTo>
                    <a:pt x="286" y="45667"/>
                    <a:pt x="222" y="45603"/>
                    <a:pt x="159" y="45603"/>
                  </a:cubicBezTo>
                  <a:close/>
                  <a:moveTo>
                    <a:pt x="159" y="47060"/>
                  </a:moveTo>
                  <a:cubicBezTo>
                    <a:pt x="64" y="47060"/>
                    <a:pt x="1" y="47123"/>
                    <a:pt x="1" y="47187"/>
                  </a:cubicBezTo>
                  <a:lnTo>
                    <a:pt x="1" y="47662"/>
                  </a:lnTo>
                  <a:cubicBezTo>
                    <a:pt x="1" y="47757"/>
                    <a:pt x="64" y="47788"/>
                    <a:pt x="159" y="47788"/>
                  </a:cubicBezTo>
                  <a:cubicBezTo>
                    <a:pt x="222" y="47788"/>
                    <a:pt x="286" y="47757"/>
                    <a:pt x="286" y="47662"/>
                  </a:cubicBezTo>
                  <a:lnTo>
                    <a:pt x="286" y="47187"/>
                  </a:lnTo>
                  <a:cubicBezTo>
                    <a:pt x="286" y="47123"/>
                    <a:pt x="222" y="47060"/>
                    <a:pt x="159" y="47060"/>
                  </a:cubicBezTo>
                  <a:close/>
                  <a:moveTo>
                    <a:pt x="159" y="48517"/>
                  </a:moveTo>
                  <a:cubicBezTo>
                    <a:pt x="64" y="48517"/>
                    <a:pt x="1" y="48580"/>
                    <a:pt x="1" y="48643"/>
                  </a:cubicBezTo>
                  <a:lnTo>
                    <a:pt x="1" y="49119"/>
                  </a:lnTo>
                  <a:cubicBezTo>
                    <a:pt x="1" y="49182"/>
                    <a:pt x="64" y="49245"/>
                    <a:pt x="159" y="49245"/>
                  </a:cubicBezTo>
                  <a:cubicBezTo>
                    <a:pt x="222" y="49245"/>
                    <a:pt x="286" y="49182"/>
                    <a:pt x="286" y="49119"/>
                  </a:cubicBezTo>
                  <a:lnTo>
                    <a:pt x="286" y="48643"/>
                  </a:lnTo>
                  <a:cubicBezTo>
                    <a:pt x="286" y="48580"/>
                    <a:pt x="222" y="48517"/>
                    <a:pt x="159" y="48517"/>
                  </a:cubicBezTo>
                  <a:close/>
                  <a:moveTo>
                    <a:pt x="159" y="49974"/>
                  </a:moveTo>
                  <a:cubicBezTo>
                    <a:pt x="64" y="49974"/>
                    <a:pt x="1" y="50037"/>
                    <a:pt x="1" y="50100"/>
                  </a:cubicBezTo>
                  <a:lnTo>
                    <a:pt x="1" y="50575"/>
                  </a:lnTo>
                  <a:cubicBezTo>
                    <a:pt x="1" y="50639"/>
                    <a:pt x="64" y="50702"/>
                    <a:pt x="159" y="50702"/>
                  </a:cubicBezTo>
                  <a:cubicBezTo>
                    <a:pt x="222" y="50702"/>
                    <a:pt x="286" y="50639"/>
                    <a:pt x="286" y="50575"/>
                  </a:cubicBezTo>
                  <a:lnTo>
                    <a:pt x="286" y="50100"/>
                  </a:lnTo>
                  <a:cubicBezTo>
                    <a:pt x="286" y="50037"/>
                    <a:pt x="222" y="49974"/>
                    <a:pt x="159" y="49974"/>
                  </a:cubicBezTo>
                  <a:close/>
                  <a:moveTo>
                    <a:pt x="159" y="51430"/>
                  </a:moveTo>
                  <a:cubicBezTo>
                    <a:pt x="64" y="51430"/>
                    <a:pt x="1" y="51494"/>
                    <a:pt x="1" y="51557"/>
                  </a:cubicBezTo>
                  <a:lnTo>
                    <a:pt x="1" y="52032"/>
                  </a:lnTo>
                  <a:cubicBezTo>
                    <a:pt x="1" y="52095"/>
                    <a:pt x="64" y="52159"/>
                    <a:pt x="159" y="52159"/>
                  </a:cubicBezTo>
                  <a:cubicBezTo>
                    <a:pt x="222" y="52159"/>
                    <a:pt x="286" y="52095"/>
                    <a:pt x="286" y="52032"/>
                  </a:cubicBezTo>
                  <a:lnTo>
                    <a:pt x="286" y="51557"/>
                  </a:lnTo>
                  <a:cubicBezTo>
                    <a:pt x="286" y="51462"/>
                    <a:pt x="222" y="51430"/>
                    <a:pt x="159" y="51430"/>
                  </a:cubicBezTo>
                  <a:close/>
                  <a:moveTo>
                    <a:pt x="159" y="52855"/>
                  </a:moveTo>
                  <a:cubicBezTo>
                    <a:pt x="64" y="52855"/>
                    <a:pt x="1" y="52919"/>
                    <a:pt x="1" y="52982"/>
                  </a:cubicBezTo>
                  <a:lnTo>
                    <a:pt x="1" y="53489"/>
                  </a:lnTo>
                  <a:cubicBezTo>
                    <a:pt x="1" y="53552"/>
                    <a:pt x="64" y="53615"/>
                    <a:pt x="159" y="53615"/>
                  </a:cubicBezTo>
                  <a:cubicBezTo>
                    <a:pt x="222" y="53615"/>
                    <a:pt x="286" y="53552"/>
                    <a:pt x="286" y="53489"/>
                  </a:cubicBezTo>
                  <a:lnTo>
                    <a:pt x="286" y="52982"/>
                  </a:lnTo>
                  <a:cubicBezTo>
                    <a:pt x="286" y="52919"/>
                    <a:pt x="222" y="52855"/>
                    <a:pt x="159" y="52855"/>
                  </a:cubicBezTo>
                  <a:close/>
                  <a:moveTo>
                    <a:pt x="159" y="54312"/>
                  </a:moveTo>
                  <a:cubicBezTo>
                    <a:pt x="64" y="54312"/>
                    <a:pt x="1" y="54376"/>
                    <a:pt x="1" y="54439"/>
                  </a:cubicBezTo>
                  <a:lnTo>
                    <a:pt x="1" y="54946"/>
                  </a:lnTo>
                  <a:cubicBezTo>
                    <a:pt x="1" y="55009"/>
                    <a:pt x="64" y="55041"/>
                    <a:pt x="159" y="55041"/>
                  </a:cubicBezTo>
                  <a:cubicBezTo>
                    <a:pt x="222" y="55041"/>
                    <a:pt x="286" y="55009"/>
                    <a:pt x="286" y="54946"/>
                  </a:cubicBezTo>
                  <a:lnTo>
                    <a:pt x="286" y="54439"/>
                  </a:lnTo>
                  <a:cubicBezTo>
                    <a:pt x="286" y="54376"/>
                    <a:pt x="222" y="54312"/>
                    <a:pt x="159" y="54312"/>
                  </a:cubicBezTo>
                  <a:close/>
                  <a:moveTo>
                    <a:pt x="159" y="55769"/>
                  </a:moveTo>
                  <a:cubicBezTo>
                    <a:pt x="64" y="55769"/>
                    <a:pt x="1" y="55832"/>
                    <a:pt x="1" y="55896"/>
                  </a:cubicBezTo>
                  <a:lnTo>
                    <a:pt x="1" y="56371"/>
                  </a:lnTo>
                  <a:cubicBezTo>
                    <a:pt x="1" y="56434"/>
                    <a:pt x="64" y="56497"/>
                    <a:pt x="159" y="56497"/>
                  </a:cubicBezTo>
                  <a:cubicBezTo>
                    <a:pt x="222" y="56497"/>
                    <a:pt x="286" y="56434"/>
                    <a:pt x="286" y="56371"/>
                  </a:cubicBezTo>
                  <a:lnTo>
                    <a:pt x="286" y="55896"/>
                  </a:lnTo>
                  <a:cubicBezTo>
                    <a:pt x="286" y="55832"/>
                    <a:pt x="222" y="55769"/>
                    <a:pt x="159" y="55769"/>
                  </a:cubicBezTo>
                  <a:close/>
                  <a:moveTo>
                    <a:pt x="159" y="57226"/>
                  </a:moveTo>
                  <a:cubicBezTo>
                    <a:pt x="64" y="57226"/>
                    <a:pt x="1" y="57289"/>
                    <a:pt x="1" y="57352"/>
                  </a:cubicBezTo>
                  <a:lnTo>
                    <a:pt x="1" y="57827"/>
                  </a:lnTo>
                  <a:cubicBezTo>
                    <a:pt x="1" y="57891"/>
                    <a:pt x="64" y="57954"/>
                    <a:pt x="159" y="57954"/>
                  </a:cubicBezTo>
                  <a:cubicBezTo>
                    <a:pt x="222" y="57954"/>
                    <a:pt x="286" y="57891"/>
                    <a:pt x="286" y="57827"/>
                  </a:cubicBezTo>
                  <a:lnTo>
                    <a:pt x="286" y="57352"/>
                  </a:lnTo>
                  <a:cubicBezTo>
                    <a:pt x="286" y="57289"/>
                    <a:pt x="222" y="57226"/>
                    <a:pt x="159" y="57226"/>
                  </a:cubicBezTo>
                  <a:close/>
                  <a:moveTo>
                    <a:pt x="159" y="58683"/>
                  </a:moveTo>
                  <a:cubicBezTo>
                    <a:pt x="64" y="58683"/>
                    <a:pt x="1" y="58746"/>
                    <a:pt x="1" y="58809"/>
                  </a:cubicBezTo>
                  <a:lnTo>
                    <a:pt x="1" y="59284"/>
                  </a:lnTo>
                  <a:cubicBezTo>
                    <a:pt x="1" y="59348"/>
                    <a:pt x="64" y="59411"/>
                    <a:pt x="159" y="59411"/>
                  </a:cubicBezTo>
                  <a:cubicBezTo>
                    <a:pt x="222" y="59411"/>
                    <a:pt x="286" y="59348"/>
                    <a:pt x="286" y="59284"/>
                  </a:cubicBezTo>
                  <a:lnTo>
                    <a:pt x="286" y="58809"/>
                  </a:lnTo>
                  <a:cubicBezTo>
                    <a:pt x="286" y="58746"/>
                    <a:pt x="222" y="58683"/>
                    <a:pt x="159" y="58683"/>
                  </a:cubicBezTo>
                  <a:close/>
                  <a:moveTo>
                    <a:pt x="159" y="60139"/>
                  </a:moveTo>
                  <a:cubicBezTo>
                    <a:pt x="64" y="60139"/>
                    <a:pt x="1" y="60171"/>
                    <a:pt x="1" y="60266"/>
                  </a:cubicBezTo>
                  <a:lnTo>
                    <a:pt x="1" y="60741"/>
                  </a:lnTo>
                  <a:cubicBezTo>
                    <a:pt x="1" y="60804"/>
                    <a:pt x="64" y="60868"/>
                    <a:pt x="159" y="60868"/>
                  </a:cubicBezTo>
                  <a:cubicBezTo>
                    <a:pt x="222" y="60868"/>
                    <a:pt x="286" y="60804"/>
                    <a:pt x="286" y="60741"/>
                  </a:cubicBezTo>
                  <a:lnTo>
                    <a:pt x="286" y="60266"/>
                  </a:lnTo>
                  <a:cubicBezTo>
                    <a:pt x="286" y="60171"/>
                    <a:pt x="222" y="60139"/>
                    <a:pt x="159" y="60139"/>
                  </a:cubicBezTo>
                  <a:close/>
                  <a:moveTo>
                    <a:pt x="159" y="61564"/>
                  </a:moveTo>
                  <a:cubicBezTo>
                    <a:pt x="64" y="61564"/>
                    <a:pt x="1" y="61628"/>
                    <a:pt x="1" y="61691"/>
                  </a:cubicBezTo>
                  <a:lnTo>
                    <a:pt x="1" y="62198"/>
                  </a:lnTo>
                  <a:cubicBezTo>
                    <a:pt x="1" y="62261"/>
                    <a:pt x="64" y="62324"/>
                    <a:pt x="159" y="62324"/>
                  </a:cubicBezTo>
                  <a:cubicBezTo>
                    <a:pt x="222" y="62324"/>
                    <a:pt x="286" y="62261"/>
                    <a:pt x="286" y="62198"/>
                  </a:cubicBezTo>
                  <a:lnTo>
                    <a:pt x="286" y="61691"/>
                  </a:lnTo>
                  <a:cubicBezTo>
                    <a:pt x="286" y="61628"/>
                    <a:pt x="222" y="61564"/>
                    <a:pt x="159" y="61564"/>
                  </a:cubicBezTo>
                  <a:close/>
                  <a:moveTo>
                    <a:pt x="159" y="63021"/>
                  </a:moveTo>
                  <a:cubicBezTo>
                    <a:pt x="64" y="63021"/>
                    <a:pt x="1" y="63084"/>
                    <a:pt x="1" y="63148"/>
                  </a:cubicBezTo>
                  <a:lnTo>
                    <a:pt x="1" y="63623"/>
                  </a:lnTo>
                  <a:cubicBezTo>
                    <a:pt x="1" y="63718"/>
                    <a:pt x="64" y="63750"/>
                    <a:pt x="159" y="63750"/>
                  </a:cubicBezTo>
                  <a:cubicBezTo>
                    <a:pt x="222" y="63750"/>
                    <a:pt x="286" y="63718"/>
                    <a:pt x="286" y="63655"/>
                  </a:cubicBezTo>
                  <a:lnTo>
                    <a:pt x="286" y="63148"/>
                  </a:lnTo>
                  <a:cubicBezTo>
                    <a:pt x="286" y="63084"/>
                    <a:pt x="222" y="63021"/>
                    <a:pt x="159" y="63021"/>
                  </a:cubicBezTo>
                  <a:close/>
                  <a:moveTo>
                    <a:pt x="159" y="64478"/>
                  </a:moveTo>
                  <a:cubicBezTo>
                    <a:pt x="64" y="64478"/>
                    <a:pt x="1" y="64541"/>
                    <a:pt x="1" y="64605"/>
                  </a:cubicBezTo>
                  <a:lnTo>
                    <a:pt x="1" y="65080"/>
                  </a:lnTo>
                  <a:cubicBezTo>
                    <a:pt x="1" y="65143"/>
                    <a:pt x="64" y="65206"/>
                    <a:pt x="159" y="65206"/>
                  </a:cubicBezTo>
                  <a:cubicBezTo>
                    <a:pt x="222" y="65206"/>
                    <a:pt x="286" y="65143"/>
                    <a:pt x="286" y="65080"/>
                  </a:cubicBezTo>
                  <a:lnTo>
                    <a:pt x="286" y="64605"/>
                  </a:lnTo>
                  <a:cubicBezTo>
                    <a:pt x="286" y="64541"/>
                    <a:pt x="222" y="64478"/>
                    <a:pt x="159" y="64478"/>
                  </a:cubicBezTo>
                  <a:close/>
                  <a:moveTo>
                    <a:pt x="159" y="65935"/>
                  </a:moveTo>
                  <a:cubicBezTo>
                    <a:pt x="64" y="65935"/>
                    <a:pt x="1" y="65998"/>
                    <a:pt x="1" y="66061"/>
                  </a:cubicBezTo>
                  <a:lnTo>
                    <a:pt x="1" y="66536"/>
                  </a:lnTo>
                  <a:cubicBezTo>
                    <a:pt x="1" y="66600"/>
                    <a:pt x="64" y="66663"/>
                    <a:pt x="159" y="66663"/>
                  </a:cubicBezTo>
                  <a:cubicBezTo>
                    <a:pt x="222" y="66663"/>
                    <a:pt x="286" y="66600"/>
                    <a:pt x="286" y="66536"/>
                  </a:cubicBezTo>
                  <a:lnTo>
                    <a:pt x="286" y="66061"/>
                  </a:lnTo>
                  <a:cubicBezTo>
                    <a:pt x="286" y="65998"/>
                    <a:pt x="222" y="65935"/>
                    <a:pt x="159" y="65935"/>
                  </a:cubicBezTo>
                  <a:close/>
                  <a:moveTo>
                    <a:pt x="159" y="67391"/>
                  </a:moveTo>
                  <a:cubicBezTo>
                    <a:pt x="64" y="67391"/>
                    <a:pt x="1" y="67423"/>
                    <a:pt x="1" y="67518"/>
                  </a:cubicBezTo>
                  <a:lnTo>
                    <a:pt x="1" y="67993"/>
                  </a:lnTo>
                  <a:cubicBezTo>
                    <a:pt x="1" y="68057"/>
                    <a:pt x="64" y="68120"/>
                    <a:pt x="159" y="68120"/>
                  </a:cubicBezTo>
                  <a:cubicBezTo>
                    <a:pt x="222" y="68120"/>
                    <a:pt x="286" y="68057"/>
                    <a:pt x="286" y="67993"/>
                  </a:cubicBezTo>
                  <a:lnTo>
                    <a:pt x="286" y="67518"/>
                  </a:lnTo>
                  <a:cubicBezTo>
                    <a:pt x="286" y="67423"/>
                    <a:pt x="222" y="67391"/>
                    <a:pt x="159" y="67391"/>
                  </a:cubicBezTo>
                  <a:close/>
                  <a:moveTo>
                    <a:pt x="159" y="68848"/>
                  </a:moveTo>
                  <a:cubicBezTo>
                    <a:pt x="64" y="68848"/>
                    <a:pt x="1" y="68880"/>
                    <a:pt x="1" y="68975"/>
                  </a:cubicBezTo>
                  <a:lnTo>
                    <a:pt x="1" y="69450"/>
                  </a:lnTo>
                  <a:cubicBezTo>
                    <a:pt x="1" y="69513"/>
                    <a:pt x="64" y="69577"/>
                    <a:pt x="159" y="69577"/>
                  </a:cubicBezTo>
                  <a:cubicBezTo>
                    <a:pt x="222" y="69577"/>
                    <a:pt x="286" y="69513"/>
                    <a:pt x="286" y="69450"/>
                  </a:cubicBezTo>
                  <a:lnTo>
                    <a:pt x="286" y="68975"/>
                  </a:lnTo>
                  <a:cubicBezTo>
                    <a:pt x="286" y="68880"/>
                    <a:pt x="222" y="68848"/>
                    <a:pt x="159" y="68848"/>
                  </a:cubicBezTo>
                  <a:close/>
                  <a:moveTo>
                    <a:pt x="159" y="70273"/>
                  </a:moveTo>
                  <a:cubicBezTo>
                    <a:pt x="64" y="70273"/>
                    <a:pt x="1" y="70337"/>
                    <a:pt x="1" y="70400"/>
                  </a:cubicBezTo>
                  <a:lnTo>
                    <a:pt x="1" y="70907"/>
                  </a:lnTo>
                  <a:cubicBezTo>
                    <a:pt x="1" y="70970"/>
                    <a:pt x="64" y="71002"/>
                    <a:pt x="159" y="71002"/>
                  </a:cubicBezTo>
                  <a:cubicBezTo>
                    <a:pt x="222" y="71002"/>
                    <a:pt x="286" y="70970"/>
                    <a:pt x="286" y="70907"/>
                  </a:cubicBezTo>
                  <a:lnTo>
                    <a:pt x="286" y="70400"/>
                  </a:lnTo>
                  <a:cubicBezTo>
                    <a:pt x="286" y="70337"/>
                    <a:pt x="222" y="70273"/>
                    <a:pt x="159" y="70273"/>
                  </a:cubicBezTo>
                  <a:close/>
                  <a:moveTo>
                    <a:pt x="159" y="71730"/>
                  </a:moveTo>
                  <a:cubicBezTo>
                    <a:pt x="64" y="71762"/>
                    <a:pt x="32" y="71793"/>
                    <a:pt x="32" y="71857"/>
                  </a:cubicBezTo>
                  <a:cubicBezTo>
                    <a:pt x="32" y="72047"/>
                    <a:pt x="64" y="72205"/>
                    <a:pt x="64" y="72363"/>
                  </a:cubicBezTo>
                  <a:cubicBezTo>
                    <a:pt x="64" y="72427"/>
                    <a:pt x="127" y="72458"/>
                    <a:pt x="191" y="72458"/>
                  </a:cubicBezTo>
                  <a:cubicBezTo>
                    <a:pt x="286" y="72458"/>
                    <a:pt x="349" y="72395"/>
                    <a:pt x="317" y="72332"/>
                  </a:cubicBezTo>
                  <a:cubicBezTo>
                    <a:pt x="317" y="72173"/>
                    <a:pt x="286" y="72015"/>
                    <a:pt x="286" y="71857"/>
                  </a:cubicBezTo>
                  <a:cubicBezTo>
                    <a:pt x="286" y="71793"/>
                    <a:pt x="222" y="71730"/>
                    <a:pt x="159" y="71730"/>
                  </a:cubicBezTo>
                  <a:close/>
                  <a:moveTo>
                    <a:pt x="317" y="73187"/>
                  </a:moveTo>
                  <a:cubicBezTo>
                    <a:pt x="222" y="73187"/>
                    <a:pt x="191" y="73250"/>
                    <a:pt x="191" y="73314"/>
                  </a:cubicBezTo>
                  <a:cubicBezTo>
                    <a:pt x="222" y="73504"/>
                    <a:pt x="254" y="73662"/>
                    <a:pt x="286" y="73820"/>
                  </a:cubicBezTo>
                  <a:cubicBezTo>
                    <a:pt x="317" y="73852"/>
                    <a:pt x="381" y="73915"/>
                    <a:pt x="444" y="73915"/>
                  </a:cubicBezTo>
                  <a:cubicBezTo>
                    <a:pt x="539" y="73884"/>
                    <a:pt x="571" y="73820"/>
                    <a:pt x="571" y="73757"/>
                  </a:cubicBezTo>
                  <a:cubicBezTo>
                    <a:pt x="507" y="73599"/>
                    <a:pt x="507" y="73440"/>
                    <a:pt x="444" y="73282"/>
                  </a:cubicBezTo>
                  <a:cubicBezTo>
                    <a:pt x="444" y="73219"/>
                    <a:pt x="381" y="73187"/>
                    <a:pt x="317" y="73187"/>
                  </a:cubicBezTo>
                  <a:close/>
                  <a:moveTo>
                    <a:pt x="716" y="74600"/>
                  </a:moveTo>
                  <a:cubicBezTo>
                    <a:pt x="700" y="74600"/>
                    <a:pt x="683" y="74603"/>
                    <a:pt x="666" y="74612"/>
                  </a:cubicBezTo>
                  <a:cubicBezTo>
                    <a:pt x="602" y="74612"/>
                    <a:pt x="539" y="74675"/>
                    <a:pt x="571" y="74739"/>
                  </a:cubicBezTo>
                  <a:cubicBezTo>
                    <a:pt x="634" y="74897"/>
                    <a:pt x="698" y="75055"/>
                    <a:pt x="729" y="75214"/>
                  </a:cubicBezTo>
                  <a:cubicBezTo>
                    <a:pt x="761" y="75277"/>
                    <a:pt x="824" y="75309"/>
                    <a:pt x="856" y="75309"/>
                  </a:cubicBezTo>
                  <a:cubicBezTo>
                    <a:pt x="888" y="75309"/>
                    <a:pt x="888" y="75277"/>
                    <a:pt x="919" y="75277"/>
                  </a:cubicBezTo>
                  <a:cubicBezTo>
                    <a:pt x="983" y="75277"/>
                    <a:pt x="1014" y="75214"/>
                    <a:pt x="983" y="75119"/>
                  </a:cubicBezTo>
                  <a:cubicBezTo>
                    <a:pt x="919" y="74992"/>
                    <a:pt x="888" y="74834"/>
                    <a:pt x="824" y="74675"/>
                  </a:cubicBezTo>
                  <a:cubicBezTo>
                    <a:pt x="801" y="74629"/>
                    <a:pt x="761" y="74600"/>
                    <a:pt x="716" y="74600"/>
                  </a:cubicBezTo>
                  <a:close/>
                  <a:moveTo>
                    <a:pt x="1266" y="75961"/>
                  </a:moveTo>
                  <a:cubicBezTo>
                    <a:pt x="1244" y="75961"/>
                    <a:pt x="1223" y="75964"/>
                    <a:pt x="1204" y="75974"/>
                  </a:cubicBezTo>
                  <a:cubicBezTo>
                    <a:pt x="1141" y="75974"/>
                    <a:pt x="1109" y="76069"/>
                    <a:pt x="1141" y="76132"/>
                  </a:cubicBezTo>
                  <a:cubicBezTo>
                    <a:pt x="1204" y="76259"/>
                    <a:pt x="1299" y="76417"/>
                    <a:pt x="1363" y="76544"/>
                  </a:cubicBezTo>
                  <a:cubicBezTo>
                    <a:pt x="1394" y="76607"/>
                    <a:pt x="1458" y="76639"/>
                    <a:pt x="1489" y="76639"/>
                  </a:cubicBezTo>
                  <a:cubicBezTo>
                    <a:pt x="1521" y="76639"/>
                    <a:pt x="1553" y="76607"/>
                    <a:pt x="1553" y="76607"/>
                  </a:cubicBezTo>
                  <a:cubicBezTo>
                    <a:pt x="1616" y="76575"/>
                    <a:pt x="1648" y="76512"/>
                    <a:pt x="1616" y="76449"/>
                  </a:cubicBezTo>
                  <a:cubicBezTo>
                    <a:pt x="1521" y="76322"/>
                    <a:pt x="1458" y="76164"/>
                    <a:pt x="1394" y="76005"/>
                  </a:cubicBezTo>
                  <a:cubicBezTo>
                    <a:pt x="1372" y="75983"/>
                    <a:pt x="1318" y="75961"/>
                    <a:pt x="1266" y="75961"/>
                  </a:cubicBezTo>
                  <a:close/>
                  <a:moveTo>
                    <a:pt x="2021" y="77220"/>
                  </a:moveTo>
                  <a:cubicBezTo>
                    <a:pt x="1991" y="77220"/>
                    <a:pt x="1959" y="77227"/>
                    <a:pt x="1933" y="77240"/>
                  </a:cubicBezTo>
                  <a:cubicBezTo>
                    <a:pt x="1869" y="77272"/>
                    <a:pt x="1869" y="77367"/>
                    <a:pt x="1901" y="77399"/>
                  </a:cubicBezTo>
                  <a:cubicBezTo>
                    <a:pt x="1996" y="77557"/>
                    <a:pt x="2091" y="77684"/>
                    <a:pt x="2186" y="77811"/>
                  </a:cubicBezTo>
                  <a:cubicBezTo>
                    <a:pt x="2218" y="77842"/>
                    <a:pt x="2249" y="77874"/>
                    <a:pt x="2313" y="77874"/>
                  </a:cubicBezTo>
                  <a:cubicBezTo>
                    <a:pt x="2313" y="77874"/>
                    <a:pt x="2344" y="77874"/>
                    <a:pt x="2376" y="77842"/>
                  </a:cubicBezTo>
                  <a:cubicBezTo>
                    <a:pt x="2439" y="77811"/>
                    <a:pt x="2439" y="77747"/>
                    <a:pt x="2408" y="77684"/>
                  </a:cubicBezTo>
                  <a:cubicBezTo>
                    <a:pt x="2313" y="77557"/>
                    <a:pt x="2218" y="77399"/>
                    <a:pt x="2123" y="77272"/>
                  </a:cubicBezTo>
                  <a:cubicBezTo>
                    <a:pt x="2104" y="77235"/>
                    <a:pt x="2064" y="77220"/>
                    <a:pt x="2021" y="77220"/>
                  </a:cubicBezTo>
                  <a:close/>
                  <a:moveTo>
                    <a:pt x="2924" y="78409"/>
                  </a:moveTo>
                  <a:cubicBezTo>
                    <a:pt x="2899" y="78409"/>
                    <a:pt x="2875" y="78420"/>
                    <a:pt x="2851" y="78444"/>
                  </a:cubicBezTo>
                  <a:cubicBezTo>
                    <a:pt x="2788" y="78476"/>
                    <a:pt x="2788" y="78571"/>
                    <a:pt x="2819" y="78602"/>
                  </a:cubicBezTo>
                  <a:cubicBezTo>
                    <a:pt x="2946" y="78729"/>
                    <a:pt x="3041" y="78856"/>
                    <a:pt x="3168" y="78982"/>
                  </a:cubicBezTo>
                  <a:cubicBezTo>
                    <a:pt x="3199" y="79014"/>
                    <a:pt x="3231" y="79014"/>
                    <a:pt x="3263" y="79014"/>
                  </a:cubicBezTo>
                  <a:lnTo>
                    <a:pt x="3358" y="79014"/>
                  </a:lnTo>
                  <a:cubicBezTo>
                    <a:pt x="3421" y="78951"/>
                    <a:pt x="3421" y="78887"/>
                    <a:pt x="3358" y="78824"/>
                  </a:cubicBezTo>
                  <a:cubicBezTo>
                    <a:pt x="3263" y="78697"/>
                    <a:pt x="3136" y="78571"/>
                    <a:pt x="3041" y="78476"/>
                  </a:cubicBezTo>
                  <a:cubicBezTo>
                    <a:pt x="3002" y="78436"/>
                    <a:pt x="2963" y="78409"/>
                    <a:pt x="2924" y="78409"/>
                  </a:cubicBezTo>
                  <a:close/>
                  <a:moveTo>
                    <a:pt x="4003" y="79497"/>
                  </a:moveTo>
                  <a:cubicBezTo>
                    <a:pt x="3967" y="79497"/>
                    <a:pt x="3928" y="79505"/>
                    <a:pt x="3896" y="79521"/>
                  </a:cubicBezTo>
                  <a:cubicBezTo>
                    <a:pt x="3864" y="79584"/>
                    <a:pt x="3864" y="79647"/>
                    <a:pt x="3896" y="79679"/>
                  </a:cubicBezTo>
                  <a:cubicBezTo>
                    <a:pt x="4054" y="79806"/>
                    <a:pt x="4181" y="79932"/>
                    <a:pt x="4308" y="80027"/>
                  </a:cubicBezTo>
                  <a:cubicBezTo>
                    <a:pt x="4339" y="80059"/>
                    <a:pt x="4371" y="80059"/>
                    <a:pt x="4403" y="80059"/>
                  </a:cubicBezTo>
                  <a:cubicBezTo>
                    <a:pt x="4434" y="80059"/>
                    <a:pt x="4466" y="80027"/>
                    <a:pt x="4498" y="80027"/>
                  </a:cubicBezTo>
                  <a:cubicBezTo>
                    <a:pt x="4529" y="79964"/>
                    <a:pt x="4529" y="79901"/>
                    <a:pt x="4498" y="79837"/>
                  </a:cubicBezTo>
                  <a:cubicBezTo>
                    <a:pt x="4339" y="79742"/>
                    <a:pt x="4213" y="79616"/>
                    <a:pt x="4086" y="79521"/>
                  </a:cubicBezTo>
                  <a:cubicBezTo>
                    <a:pt x="4070" y="79505"/>
                    <a:pt x="4039" y="79497"/>
                    <a:pt x="4003" y="79497"/>
                  </a:cubicBezTo>
                  <a:close/>
                  <a:moveTo>
                    <a:pt x="5211" y="80418"/>
                  </a:moveTo>
                  <a:cubicBezTo>
                    <a:pt x="5174" y="80418"/>
                    <a:pt x="5137" y="80434"/>
                    <a:pt x="5100" y="80471"/>
                  </a:cubicBezTo>
                  <a:cubicBezTo>
                    <a:pt x="5068" y="80534"/>
                    <a:pt x="5068" y="80597"/>
                    <a:pt x="5131" y="80629"/>
                  </a:cubicBezTo>
                  <a:cubicBezTo>
                    <a:pt x="5290" y="80756"/>
                    <a:pt x="5416" y="80851"/>
                    <a:pt x="5575" y="80946"/>
                  </a:cubicBezTo>
                  <a:lnTo>
                    <a:pt x="5638" y="80946"/>
                  </a:lnTo>
                  <a:cubicBezTo>
                    <a:pt x="5701" y="80946"/>
                    <a:pt x="5733" y="80946"/>
                    <a:pt x="5765" y="80882"/>
                  </a:cubicBezTo>
                  <a:cubicBezTo>
                    <a:pt x="5796" y="80851"/>
                    <a:pt x="5796" y="80756"/>
                    <a:pt x="5733" y="80724"/>
                  </a:cubicBezTo>
                  <a:cubicBezTo>
                    <a:pt x="5575" y="80629"/>
                    <a:pt x="5448" y="80534"/>
                    <a:pt x="5290" y="80439"/>
                  </a:cubicBezTo>
                  <a:cubicBezTo>
                    <a:pt x="5263" y="80426"/>
                    <a:pt x="5237" y="80418"/>
                    <a:pt x="5211" y="80418"/>
                  </a:cubicBezTo>
                  <a:close/>
                  <a:moveTo>
                    <a:pt x="6564" y="81218"/>
                  </a:moveTo>
                  <a:cubicBezTo>
                    <a:pt x="6510" y="81218"/>
                    <a:pt x="6453" y="81248"/>
                    <a:pt x="6430" y="81294"/>
                  </a:cubicBezTo>
                  <a:cubicBezTo>
                    <a:pt x="6398" y="81357"/>
                    <a:pt x="6430" y="81421"/>
                    <a:pt x="6493" y="81452"/>
                  </a:cubicBezTo>
                  <a:cubicBezTo>
                    <a:pt x="6651" y="81516"/>
                    <a:pt x="6810" y="81611"/>
                    <a:pt x="6968" y="81674"/>
                  </a:cubicBezTo>
                  <a:cubicBezTo>
                    <a:pt x="6968" y="81706"/>
                    <a:pt x="7000" y="81706"/>
                    <a:pt x="7031" y="81706"/>
                  </a:cubicBezTo>
                  <a:cubicBezTo>
                    <a:pt x="7063" y="81706"/>
                    <a:pt x="7126" y="81674"/>
                    <a:pt x="7126" y="81642"/>
                  </a:cubicBezTo>
                  <a:cubicBezTo>
                    <a:pt x="7190" y="81579"/>
                    <a:pt x="7158" y="81516"/>
                    <a:pt x="7095" y="81484"/>
                  </a:cubicBezTo>
                  <a:cubicBezTo>
                    <a:pt x="6936" y="81389"/>
                    <a:pt x="6778" y="81326"/>
                    <a:pt x="6620" y="81231"/>
                  </a:cubicBezTo>
                  <a:cubicBezTo>
                    <a:pt x="6603" y="81222"/>
                    <a:pt x="6583" y="81218"/>
                    <a:pt x="6564" y="81218"/>
                  </a:cubicBezTo>
                  <a:close/>
                  <a:moveTo>
                    <a:pt x="7989" y="81852"/>
                  </a:moveTo>
                  <a:cubicBezTo>
                    <a:pt x="7935" y="81852"/>
                    <a:pt x="7878" y="81881"/>
                    <a:pt x="7855" y="81927"/>
                  </a:cubicBezTo>
                  <a:cubicBezTo>
                    <a:pt x="7823" y="81991"/>
                    <a:pt x="7855" y="82054"/>
                    <a:pt x="7950" y="82086"/>
                  </a:cubicBezTo>
                  <a:cubicBezTo>
                    <a:pt x="8108" y="82149"/>
                    <a:pt x="8266" y="82213"/>
                    <a:pt x="8425" y="82276"/>
                  </a:cubicBezTo>
                  <a:lnTo>
                    <a:pt x="8488" y="82276"/>
                  </a:lnTo>
                  <a:cubicBezTo>
                    <a:pt x="8551" y="82276"/>
                    <a:pt x="8583" y="82244"/>
                    <a:pt x="8615" y="82181"/>
                  </a:cubicBezTo>
                  <a:cubicBezTo>
                    <a:pt x="8646" y="82117"/>
                    <a:pt x="8583" y="82054"/>
                    <a:pt x="8520" y="82054"/>
                  </a:cubicBezTo>
                  <a:cubicBezTo>
                    <a:pt x="8361" y="81991"/>
                    <a:pt x="8203" y="81927"/>
                    <a:pt x="8045" y="81864"/>
                  </a:cubicBezTo>
                  <a:cubicBezTo>
                    <a:pt x="8028" y="81856"/>
                    <a:pt x="8009" y="81852"/>
                    <a:pt x="7989" y="81852"/>
                  </a:cubicBezTo>
                  <a:close/>
                  <a:moveTo>
                    <a:pt x="9483" y="82327"/>
                  </a:moveTo>
                  <a:cubicBezTo>
                    <a:pt x="9438" y="82327"/>
                    <a:pt x="9398" y="82356"/>
                    <a:pt x="9375" y="82403"/>
                  </a:cubicBezTo>
                  <a:cubicBezTo>
                    <a:pt x="9343" y="82466"/>
                    <a:pt x="9406" y="82561"/>
                    <a:pt x="9470" y="82561"/>
                  </a:cubicBezTo>
                  <a:cubicBezTo>
                    <a:pt x="9628" y="82593"/>
                    <a:pt x="9818" y="82656"/>
                    <a:pt x="9977" y="82688"/>
                  </a:cubicBezTo>
                  <a:lnTo>
                    <a:pt x="10008" y="82688"/>
                  </a:lnTo>
                  <a:cubicBezTo>
                    <a:pt x="10072" y="82688"/>
                    <a:pt x="10135" y="82656"/>
                    <a:pt x="10135" y="82593"/>
                  </a:cubicBezTo>
                  <a:cubicBezTo>
                    <a:pt x="10167" y="82529"/>
                    <a:pt x="10103" y="82466"/>
                    <a:pt x="10040" y="82434"/>
                  </a:cubicBezTo>
                  <a:cubicBezTo>
                    <a:pt x="9882" y="82403"/>
                    <a:pt x="9692" y="82371"/>
                    <a:pt x="9533" y="82339"/>
                  </a:cubicBezTo>
                  <a:cubicBezTo>
                    <a:pt x="9516" y="82331"/>
                    <a:pt x="9499" y="82327"/>
                    <a:pt x="9483" y="82327"/>
                  </a:cubicBezTo>
                  <a:close/>
                  <a:moveTo>
                    <a:pt x="11085" y="82624"/>
                  </a:moveTo>
                  <a:cubicBezTo>
                    <a:pt x="11022" y="82624"/>
                    <a:pt x="10927" y="82656"/>
                    <a:pt x="10927" y="82719"/>
                  </a:cubicBezTo>
                  <a:cubicBezTo>
                    <a:pt x="10927" y="82783"/>
                    <a:pt x="10990" y="82846"/>
                    <a:pt x="11053" y="82846"/>
                  </a:cubicBezTo>
                  <a:cubicBezTo>
                    <a:pt x="11212" y="82878"/>
                    <a:pt x="11402" y="82909"/>
                    <a:pt x="11592" y="82909"/>
                  </a:cubicBezTo>
                  <a:cubicBezTo>
                    <a:pt x="11655" y="82909"/>
                    <a:pt x="11718" y="82878"/>
                    <a:pt x="11718" y="82814"/>
                  </a:cubicBezTo>
                  <a:cubicBezTo>
                    <a:pt x="11718" y="82751"/>
                    <a:pt x="11687" y="82688"/>
                    <a:pt x="11592" y="82688"/>
                  </a:cubicBezTo>
                  <a:cubicBezTo>
                    <a:pt x="11433" y="82656"/>
                    <a:pt x="11243" y="82656"/>
                    <a:pt x="11085" y="82624"/>
                  </a:cubicBezTo>
                  <a:close/>
                  <a:moveTo>
                    <a:pt x="12637" y="82719"/>
                  </a:moveTo>
                  <a:cubicBezTo>
                    <a:pt x="12573" y="82719"/>
                    <a:pt x="12510" y="82783"/>
                    <a:pt x="12510" y="82846"/>
                  </a:cubicBezTo>
                  <a:cubicBezTo>
                    <a:pt x="12510" y="82909"/>
                    <a:pt x="12573" y="82973"/>
                    <a:pt x="12637" y="82973"/>
                  </a:cubicBezTo>
                  <a:lnTo>
                    <a:pt x="13175" y="82973"/>
                  </a:lnTo>
                  <a:cubicBezTo>
                    <a:pt x="13270" y="82973"/>
                    <a:pt x="13333" y="82909"/>
                    <a:pt x="13333" y="82846"/>
                  </a:cubicBezTo>
                  <a:cubicBezTo>
                    <a:pt x="13333" y="82783"/>
                    <a:pt x="13270" y="82719"/>
                    <a:pt x="13175" y="82719"/>
                  </a:cubicBezTo>
                  <a:close/>
                  <a:moveTo>
                    <a:pt x="14252" y="82719"/>
                  </a:moveTo>
                  <a:cubicBezTo>
                    <a:pt x="14189" y="82719"/>
                    <a:pt x="14125" y="82783"/>
                    <a:pt x="14125" y="82846"/>
                  </a:cubicBezTo>
                  <a:cubicBezTo>
                    <a:pt x="14125" y="82909"/>
                    <a:pt x="14189" y="82973"/>
                    <a:pt x="14252" y="82973"/>
                  </a:cubicBezTo>
                  <a:lnTo>
                    <a:pt x="14790" y="82973"/>
                  </a:lnTo>
                  <a:cubicBezTo>
                    <a:pt x="14854" y="82973"/>
                    <a:pt x="14917" y="82909"/>
                    <a:pt x="14917" y="82846"/>
                  </a:cubicBezTo>
                  <a:cubicBezTo>
                    <a:pt x="14917" y="82783"/>
                    <a:pt x="14854" y="82719"/>
                    <a:pt x="14790" y="82719"/>
                  </a:cubicBezTo>
                  <a:close/>
                  <a:moveTo>
                    <a:pt x="15835" y="82719"/>
                  </a:moveTo>
                  <a:cubicBezTo>
                    <a:pt x="15772" y="82719"/>
                    <a:pt x="15709" y="82783"/>
                    <a:pt x="15709" y="82846"/>
                  </a:cubicBezTo>
                  <a:cubicBezTo>
                    <a:pt x="15709" y="82909"/>
                    <a:pt x="15772" y="82973"/>
                    <a:pt x="15835" y="82973"/>
                  </a:cubicBezTo>
                  <a:lnTo>
                    <a:pt x="16374" y="82973"/>
                  </a:lnTo>
                  <a:cubicBezTo>
                    <a:pt x="16469" y="82973"/>
                    <a:pt x="16500" y="82909"/>
                    <a:pt x="16500" y="82846"/>
                  </a:cubicBezTo>
                  <a:cubicBezTo>
                    <a:pt x="16500" y="82783"/>
                    <a:pt x="16469" y="82719"/>
                    <a:pt x="16374" y="82719"/>
                  </a:cubicBezTo>
                  <a:close/>
                  <a:moveTo>
                    <a:pt x="17450" y="82719"/>
                  </a:moveTo>
                  <a:cubicBezTo>
                    <a:pt x="17355" y="82719"/>
                    <a:pt x="17324" y="82783"/>
                    <a:pt x="17324" y="82846"/>
                  </a:cubicBezTo>
                  <a:cubicBezTo>
                    <a:pt x="17324" y="82909"/>
                    <a:pt x="17355" y="82973"/>
                    <a:pt x="17450" y="82973"/>
                  </a:cubicBezTo>
                  <a:lnTo>
                    <a:pt x="17989" y="82973"/>
                  </a:lnTo>
                  <a:cubicBezTo>
                    <a:pt x="18052" y="82973"/>
                    <a:pt x="18115" y="82909"/>
                    <a:pt x="18115" y="82846"/>
                  </a:cubicBezTo>
                  <a:cubicBezTo>
                    <a:pt x="18115" y="82783"/>
                    <a:pt x="18052" y="82719"/>
                    <a:pt x="17989" y="82719"/>
                  </a:cubicBezTo>
                  <a:close/>
                  <a:moveTo>
                    <a:pt x="19034" y="82719"/>
                  </a:moveTo>
                  <a:cubicBezTo>
                    <a:pt x="18971" y="82719"/>
                    <a:pt x="18907" y="82783"/>
                    <a:pt x="18907" y="82846"/>
                  </a:cubicBezTo>
                  <a:cubicBezTo>
                    <a:pt x="18907" y="82909"/>
                    <a:pt x="18971" y="82973"/>
                    <a:pt x="19034" y="82973"/>
                  </a:cubicBezTo>
                  <a:lnTo>
                    <a:pt x="19572" y="82973"/>
                  </a:lnTo>
                  <a:cubicBezTo>
                    <a:pt x="19636" y="82973"/>
                    <a:pt x="19699" y="82909"/>
                    <a:pt x="19699" y="82846"/>
                  </a:cubicBezTo>
                  <a:cubicBezTo>
                    <a:pt x="19699" y="82783"/>
                    <a:pt x="19636" y="82719"/>
                    <a:pt x="19572" y="82719"/>
                  </a:cubicBezTo>
                  <a:close/>
                  <a:moveTo>
                    <a:pt x="20649" y="82719"/>
                  </a:moveTo>
                  <a:cubicBezTo>
                    <a:pt x="20554" y="82719"/>
                    <a:pt x="20491" y="82783"/>
                    <a:pt x="20491" y="82846"/>
                  </a:cubicBezTo>
                  <a:cubicBezTo>
                    <a:pt x="20491" y="82909"/>
                    <a:pt x="20554" y="82973"/>
                    <a:pt x="20649" y="82973"/>
                  </a:cubicBezTo>
                  <a:lnTo>
                    <a:pt x="21156" y="82973"/>
                  </a:lnTo>
                  <a:cubicBezTo>
                    <a:pt x="21251" y="82973"/>
                    <a:pt x="21314" y="82909"/>
                    <a:pt x="21314" y="82846"/>
                  </a:cubicBezTo>
                  <a:cubicBezTo>
                    <a:pt x="21314" y="82783"/>
                    <a:pt x="21251" y="82719"/>
                    <a:pt x="21156" y="82719"/>
                  </a:cubicBezTo>
                  <a:close/>
                  <a:moveTo>
                    <a:pt x="22232" y="82719"/>
                  </a:moveTo>
                  <a:cubicBezTo>
                    <a:pt x="22169" y="82719"/>
                    <a:pt x="22106" y="82783"/>
                    <a:pt x="22106" y="82846"/>
                  </a:cubicBezTo>
                  <a:cubicBezTo>
                    <a:pt x="22106" y="82909"/>
                    <a:pt x="22169" y="82973"/>
                    <a:pt x="22232" y="82973"/>
                  </a:cubicBezTo>
                  <a:lnTo>
                    <a:pt x="22771" y="82973"/>
                  </a:lnTo>
                  <a:cubicBezTo>
                    <a:pt x="22834" y="82973"/>
                    <a:pt x="22898" y="82909"/>
                    <a:pt x="22898" y="82846"/>
                  </a:cubicBezTo>
                  <a:cubicBezTo>
                    <a:pt x="22898" y="82783"/>
                    <a:pt x="22834" y="82719"/>
                    <a:pt x="22771" y="82719"/>
                  </a:cubicBezTo>
                  <a:close/>
                  <a:moveTo>
                    <a:pt x="23848" y="82719"/>
                  </a:moveTo>
                  <a:cubicBezTo>
                    <a:pt x="23753" y="82719"/>
                    <a:pt x="23689" y="82783"/>
                    <a:pt x="23689" y="82846"/>
                  </a:cubicBezTo>
                  <a:cubicBezTo>
                    <a:pt x="23689" y="82909"/>
                    <a:pt x="23753" y="82973"/>
                    <a:pt x="23848" y="82973"/>
                  </a:cubicBezTo>
                  <a:lnTo>
                    <a:pt x="24354" y="82973"/>
                  </a:lnTo>
                  <a:cubicBezTo>
                    <a:pt x="24449" y="82973"/>
                    <a:pt x="24481" y="82909"/>
                    <a:pt x="24481" y="82846"/>
                  </a:cubicBezTo>
                  <a:cubicBezTo>
                    <a:pt x="24481" y="82783"/>
                    <a:pt x="24449" y="82719"/>
                    <a:pt x="24354" y="82719"/>
                  </a:cubicBezTo>
                  <a:close/>
                  <a:moveTo>
                    <a:pt x="25431" y="82719"/>
                  </a:moveTo>
                  <a:cubicBezTo>
                    <a:pt x="25368" y="82719"/>
                    <a:pt x="25304" y="82783"/>
                    <a:pt x="25304" y="82846"/>
                  </a:cubicBezTo>
                  <a:cubicBezTo>
                    <a:pt x="25304" y="82909"/>
                    <a:pt x="25368" y="82973"/>
                    <a:pt x="25431" y="82973"/>
                  </a:cubicBezTo>
                  <a:lnTo>
                    <a:pt x="25969" y="82973"/>
                  </a:lnTo>
                  <a:cubicBezTo>
                    <a:pt x="26033" y="82973"/>
                    <a:pt x="26096" y="82909"/>
                    <a:pt x="26096" y="82846"/>
                  </a:cubicBezTo>
                  <a:cubicBezTo>
                    <a:pt x="26096" y="82783"/>
                    <a:pt x="26033" y="82719"/>
                    <a:pt x="25969" y="82719"/>
                  </a:cubicBezTo>
                  <a:close/>
                  <a:moveTo>
                    <a:pt x="27015" y="82719"/>
                  </a:moveTo>
                  <a:cubicBezTo>
                    <a:pt x="26951" y="82719"/>
                    <a:pt x="26888" y="82783"/>
                    <a:pt x="26888" y="82846"/>
                  </a:cubicBezTo>
                  <a:cubicBezTo>
                    <a:pt x="26888" y="82909"/>
                    <a:pt x="26951" y="82973"/>
                    <a:pt x="27015" y="82973"/>
                  </a:cubicBezTo>
                  <a:lnTo>
                    <a:pt x="27553" y="82973"/>
                  </a:lnTo>
                  <a:cubicBezTo>
                    <a:pt x="27616" y="82973"/>
                    <a:pt x="27680" y="82909"/>
                    <a:pt x="27680" y="82846"/>
                  </a:cubicBezTo>
                  <a:cubicBezTo>
                    <a:pt x="27680" y="82783"/>
                    <a:pt x="27616" y="82719"/>
                    <a:pt x="27553" y="82719"/>
                  </a:cubicBezTo>
                  <a:close/>
                  <a:moveTo>
                    <a:pt x="28630" y="82719"/>
                  </a:moveTo>
                  <a:cubicBezTo>
                    <a:pt x="28535" y="82719"/>
                    <a:pt x="28503" y="82783"/>
                    <a:pt x="28503" y="82846"/>
                  </a:cubicBezTo>
                  <a:cubicBezTo>
                    <a:pt x="28503" y="82909"/>
                    <a:pt x="28535" y="82973"/>
                    <a:pt x="28630" y="82973"/>
                  </a:cubicBezTo>
                  <a:lnTo>
                    <a:pt x="29168" y="82973"/>
                  </a:lnTo>
                  <a:cubicBezTo>
                    <a:pt x="29231" y="82973"/>
                    <a:pt x="29295" y="82909"/>
                    <a:pt x="29295" y="82846"/>
                  </a:cubicBezTo>
                  <a:cubicBezTo>
                    <a:pt x="29295" y="82783"/>
                    <a:pt x="29231" y="82719"/>
                    <a:pt x="29168" y="82719"/>
                  </a:cubicBezTo>
                  <a:close/>
                  <a:moveTo>
                    <a:pt x="30213" y="82719"/>
                  </a:moveTo>
                  <a:cubicBezTo>
                    <a:pt x="30150" y="82719"/>
                    <a:pt x="30086" y="82783"/>
                    <a:pt x="30086" y="82846"/>
                  </a:cubicBezTo>
                  <a:cubicBezTo>
                    <a:pt x="30086" y="82909"/>
                    <a:pt x="30150" y="82973"/>
                    <a:pt x="30213" y="82973"/>
                  </a:cubicBezTo>
                  <a:lnTo>
                    <a:pt x="30751" y="82973"/>
                  </a:lnTo>
                  <a:cubicBezTo>
                    <a:pt x="30815" y="82973"/>
                    <a:pt x="30878" y="82909"/>
                    <a:pt x="30878" y="82846"/>
                  </a:cubicBezTo>
                  <a:cubicBezTo>
                    <a:pt x="30878" y="82783"/>
                    <a:pt x="30815" y="82719"/>
                    <a:pt x="30751" y="82719"/>
                  </a:cubicBezTo>
                  <a:close/>
                  <a:moveTo>
                    <a:pt x="31828" y="82719"/>
                  </a:moveTo>
                  <a:cubicBezTo>
                    <a:pt x="31733" y="82719"/>
                    <a:pt x="31670" y="82783"/>
                    <a:pt x="31670" y="82846"/>
                  </a:cubicBezTo>
                  <a:cubicBezTo>
                    <a:pt x="31670" y="82909"/>
                    <a:pt x="31733" y="82973"/>
                    <a:pt x="31828" y="82973"/>
                  </a:cubicBezTo>
                  <a:lnTo>
                    <a:pt x="32335" y="82973"/>
                  </a:lnTo>
                  <a:cubicBezTo>
                    <a:pt x="32430" y="82973"/>
                    <a:pt x="32462" y="82909"/>
                    <a:pt x="32462" y="82846"/>
                  </a:cubicBezTo>
                  <a:cubicBezTo>
                    <a:pt x="32462" y="82783"/>
                    <a:pt x="32430" y="82719"/>
                    <a:pt x="32335" y="82719"/>
                  </a:cubicBezTo>
                  <a:close/>
                  <a:moveTo>
                    <a:pt x="33412" y="82719"/>
                  </a:moveTo>
                  <a:cubicBezTo>
                    <a:pt x="33348" y="82719"/>
                    <a:pt x="33285" y="82783"/>
                    <a:pt x="33285" y="82846"/>
                  </a:cubicBezTo>
                  <a:cubicBezTo>
                    <a:pt x="33285" y="82909"/>
                    <a:pt x="33348" y="82973"/>
                    <a:pt x="33412" y="82973"/>
                  </a:cubicBezTo>
                  <a:lnTo>
                    <a:pt x="33950" y="82973"/>
                  </a:lnTo>
                  <a:cubicBezTo>
                    <a:pt x="34013" y="82973"/>
                    <a:pt x="34077" y="82909"/>
                    <a:pt x="34077" y="82846"/>
                  </a:cubicBezTo>
                  <a:cubicBezTo>
                    <a:pt x="34077" y="82783"/>
                    <a:pt x="34013" y="82719"/>
                    <a:pt x="33950" y="82719"/>
                  </a:cubicBezTo>
                  <a:close/>
                  <a:moveTo>
                    <a:pt x="34995" y="82719"/>
                  </a:moveTo>
                  <a:cubicBezTo>
                    <a:pt x="34932" y="82719"/>
                    <a:pt x="34868" y="82783"/>
                    <a:pt x="34868" y="82846"/>
                  </a:cubicBezTo>
                  <a:cubicBezTo>
                    <a:pt x="34868" y="82909"/>
                    <a:pt x="34932" y="82973"/>
                    <a:pt x="34995" y="82973"/>
                  </a:cubicBezTo>
                  <a:lnTo>
                    <a:pt x="35533" y="82973"/>
                  </a:lnTo>
                  <a:cubicBezTo>
                    <a:pt x="35597" y="82973"/>
                    <a:pt x="35660" y="82909"/>
                    <a:pt x="35660" y="82846"/>
                  </a:cubicBezTo>
                  <a:cubicBezTo>
                    <a:pt x="35660" y="82783"/>
                    <a:pt x="35628" y="82719"/>
                    <a:pt x="35533" y="82719"/>
                  </a:cubicBezTo>
                  <a:close/>
                  <a:moveTo>
                    <a:pt x="36610" y="82719"/>
                  </a:moveTo>
                  <a:cubicBezTo>
                    <a:pt x="36515" y="82719"/>
                    <a:pt x="36484" y="82783"/>
                    <a:pt x="36484" y="82846"/>
                  </a:cubicBezTo>
                  <a:cubicBezTo>
                    <a:pt x="36484" y="82909"/>
                    <a:pt x="36515" y="82973"/>
                    <a:pt x="36610" y="82973"/>
                  </a:cubicBezTo>
                  <a:lnTo>
                    <a:pt x="37149" y="82973"/>
                  </a:lnTo>
                  <a:cubicBezTo>
                    <a:pt x="37212" y="82973"/>
                    <a:pt x="37275" y="82909"/>
                    <a:pt x="37275" y="82846"/>
                  </a:cubicBezTo>
                  <a:cubicBezTo>
                    <a:pt x="37275" y="82783"/>
                    <a:pt x="37212" y="82719"/>
                    <a:pt x="37149" y="82719"/>
                  </a:cubicBezTo>
                  <a:close/>
                  <a:moveTo>
                    <a:pt x="38194" y="82719"/>
                  </a:moveTo>
                  <a:cubicBezTo>
                    <a:pt x="38130" y="82719"/>
                    <a:pt x="38067" y="82783"/>
                    <a:pt x="38067" y="82846"/>
                  </a:cubicBezTo>
                  <a:cubicBezTo>
                    <a:pt x="38067" y="82909"/>
                    <a:pt x="38130" y="82973"/>
                    <a:pt x="38194" y="82973"/>
                  </a:cubicBezTo>
                  <a:lnTo>
                    <a:pt x="38732" y="82973"/>
                  </a:lnTo>
                  <a:cubicBezTo>
                    <a:pt x="38795" y="82973"/>
                    <a:pt x="38859" y="82909"/>
                    <a:pt x="38859" y="82846"/>
                  </a:cubicBezTo>
                  <a:cubicBezTo>
                    <a:pt x="38859" y="82783"/>
                    <a:pt x="38795" y="82719"/>
                    <a:pt x="38732" y="82719"/>
                  </a:cubicBezTo>
                  <a:close/>
                  <a:moveTo>
                    <a:pt x="39809" y="82719"/>
                  </a:moveTo>
                  <a:cubicBezTo>
                    <a:pt x="39714" y="82719"/>
                    <a:pt x="39650" y="82783"/>
                    <a:pt x="39650" y="82846"/>
                  </a:cubicBezTo>
                  <a:cubicBezTo>
                    <a:pt x="39650" y="82909"/>
                    <a:pt x="39714" y="82973"/>
                    <a:pt x="39809" y="82973"/>
                  </a:cubicBezTo>
                  <a:lnTo>
                    <a:pt x="40316" y="82973"/>
                  </a:lnTo>
                  <a:cubicBezTo>
                    <a:pt x="40411" y="82973"/>
                    <a:pt x="40474" y="82909"/>
                    <a:pt x="40474" y="82846"/>
                  </a:cubicBezTo>
                  <a:cubicBezTo>
                    <a:pt x="40474" y="82783"/>
                    <a:pt x="40411" y="82719"/>
                    <a:pt x="40316" y="82719"/>
                  </a:cubicBezTo>
                  <a:close/>
                  <a:moveTo>
                    <a:pt x="41392" y="82719"/>
                  </a:moveTo>
                  <a:cubicBezTo>
                    <a:pt x="41329" y="82719"/>
                    <a:pt x="41266" y="82783"/>
                    <a:pt x="41266" y="82846"/>
                  </a:cubicBezTo>
                  <a:cubicBezTo>
                    <a:pt x="41266" y="82909"/>
                    <a:pt x="41329" y="82973"/>
                    <a:pt x="41392" y="82973"/>
                  </a:cubicBezTo>
                  <a:lnTo>
                    <a:pt x="41931" y="82973"/>
                  </a:lnTo>
                  <a:cubicBezTo>
                    <a:pt x="41994" y="82973"/>
                    <a:pt x="42057" y="82909"/>
                    <a:pt x="42057" y="82846"/>
                  </a:cubicBezTo>
                  <a:cubicBezTo>
                    <a:pt x="42057" y="82783"/>
                    <a:pt x="41994" y="82719"/>
                    <a:pt x="41931" y="82719"/>
                  </a:cubicBezTo>
                  <a:close/>
                  <a:moveTo>
                    <a:pt x="43007" y="82719"/>
                  </a:moveTo>
                  <a:cubicBezTo>
                    <a:pt x="42912" y="82719"/>
                    <a:pt x="42849" y="82783"/>
                    <a:pt x="42849" y="82846"/>
                  </a:cubicBezTo>
                  <a:cubicBezTo>
                    <a:pt x="42849" y="82909"/>
                    <a:pt x="42912" y="82973"/>
                    <a:pt x="43007" y="82973"/>
                  </a:cubicBezTo>
                  <a:lnTo>
                    <a:pt x="43514" y="82973"/>
                  </a:lnTo>
                  <a:cubicBezTo>
                    <a:pt x="43609" y="82973"/>
                    <a:pt x="43641" y="82909"/>
                    <a:pt x="43641" y="82846"/>
                  </a:cubicBezTo>
                  <a:cubicBezTo>
                    <a:pt x="43641" y="82783"/>
                    <a:pt x="43609" y="82719"/>
                    <a:pt x="43514" y="82719"/>
                  </a:cubicBezTo>
                  <a:close/>
                  <a:moveTo>
                    <a:pt x="44591" y="82719"/>
                  </a:moveTo>
                  <a:cubicBezTo>
                    <a:pt x="44527" y="82719"/>
                    <a:pt x="44464" y="82783"/>
                    <a:pt x="44464" y="82846"/>
                  </a:cubicBezTo>
                  <a:cubicBezTo>
                    <a:pt x="44464" y="82909"/>
                    <a:pt x="44527" y="82973"/>
                    <a:pt x="44591" y="82973"/>
                  </a:cubicBezTo>
                  <a:lnTo>
                    <a:pt x="45129" y="82973"/>
                  </a:lnTo>
                  <a:cubicBezTo>
                    <a:pt x="45193" y="82973"/>
                    <a:pt x="45256" y="82909"/>
                    <a:pt x="45256" y="82846"/>
                  </a:cubicBezTo>
                  <a:cubicBezTo>
                    <a:pt x="45256" y="82783"/>
                    <a:pt x="45193" y="82719"/>
                    <a:pt x="45129" y="82719"/>
                  </a:cubicBezTo>
                  <a:close/>
                  <a:moveTo>
                    <a:pt x="46174" y="82719"/>
                  </a:moveTo>
                  <a:cubicBezTo>
                    <a:pt x="46111" y="82719"/>
                    <a:pt x="46048" y="82783"/>
                    <a:pt x="46048" y="82846"/>
                  </a:cubicBezTo>
                  <a:cubicBezTo>
                    <a:pt x="46048" y="82909"/>
                    <a:pt x="46111" y="82973"/>
                    <a:pt x="46174" y="82973"/>
                  </a:cubicBezTo>
                  <a:lnTo>
                    <a:pt x="46713" y="82973"/>
                  </a:lnTo>
                  <a:cubicBezTo>
                    <a:pt x="46776" y="82973"/>
                    <a:pt x="46839" y="82909"/>
                    <a:pt x="46839" y="82846"/>
                  </a:cubicBezTo>
                  <a:cubicBezTo>
                    <a:pt x="46839" y="82783"/>
                    <a:pt x="46776" y="82719"/>
                    <a:pt x="46713" y="82719"/>
                  </a:cubicBezTo>
                  <a:close/>
                  <a:moveTo>
                    <a:pt x="47789" y="82719"/>
                  </a:moveTo>
                  <a:cubicBezTo>
                    <a:pt x="47694" y="82719"/>
                    <a:pt x="47663" y="82783"/>
                    <a:pt x="47663" y="82846"/>
                  </a:cubicBezTo>
                  <a:cubicBezTo>
                    <a:pt x="47663" y="82909"/>
                    <a:pt x="47694" y="82973"/>
                    <a:pt x="47789" y="82973"/>
                  </a:cubicBezTo>
                  <a:lnTo>
                    <a:pt x="48328" y="82973"/>
                  </a:lnTo>
                  <a:cubicBezTo>
                    <a:pt x="48391" y="82973"/>
                    <a:pt x="48454" y="82909"/>
                    <a:pt x="48454" y="82846"/>
                  </a:cubicBezTo>
                  <a:cubicBezTo>
                    <a:pt x="48454" y="82783"/>
                    <a:pt x="48391" y="82719"/>
                    <a:pt x="48328" y="82719"/>
                  </a:cubicBezTo>
                  <a:close/>
                  <a:moveTo>
                    <a:pt x="49373" y="82719"/>
                  </a:moveTo>
                  <a:cubicBezTo>
                    <a:pt x="49310" y="82719"/>
                    <a:pt x="49246" y="82783"/>
                    <a:pt x="49246" y="82846"/>
                  </a:cubicBezTo>
                  <a:cubicBezTo>
                    <a:pt x="49246" y="82909"/>
                    <a:pt x="49310" y="82973"/>
                    <a:pt x="49373" y="82973"/>
                  </a:cubicBezTo>
                  <a:lnTo>
                    <a:pt x="49911" y="82973"/>
                  </a:lnTo>
                  <a:cubicBezTo>
                    <a:pt x="49975" y="82973"/>
                    <a:pt x="50038" y="82909"/>
                    <a:pt x="50038" y="82846"/>
                  </a:cubicBezTo>
                  <a:cubicBezTo>
                    <a:pt x="50038" y="82783"/>
                    <a:pt x="49975" y="82719"/>
                    <a:pt x="49911" y="82719"/>
                  </a:cubicBezTo>
                  <a:close/>
                  <a:moveTo>
                    <a:pt x="50988" y="82719"/>
                  </a:moveTo>
                  <a:cubicBezTo>
                    <a:pt x="50893" y="82719"/>
                    <a:pt x="50830" y="82783"/>
                    <a:pt x="50830" y="82846"/>
                  </a:cubicBezTo>
                  <a:cubicBezTo>
                    <a:pt x="50830" y="82909"/>
                    <a:pt x="50893" y="82973"/>
                    <a:pt x="50988" y="82973"/>
                  </a:cubicBezTo>
                  <a:lnTo>
                    <a:pt x="51495" y="82973"/>
                  </a:lnTo>
                  <a:cubicBezTo>
                    <a:pt x="51590" y="82973"/>
                    <a:pt x="51653" y="82909"/>
                    <a:pt x="51653" y="82846"/>
                  </a:cubicBezTo>
                  <a:cubicBezTo>
                    <a:pt x="51653" y="82783"/>
                    <a:pt x="51590" y="82719"/>
                    <a:pt x="51495" y="82719"/>
                  </a:cubicBezTo>
                  <a:close/>
                  <a:moveTo>
                    <a:pt x="52571" y="82719"/>
                  </a:moveTo>
                  <a:cubicBezTo>
                    <a:pt x="52508" y="82719"/>
                    <a:pt x="52445" y="82783"/>
                    <a:pt x="52445" y="82846"/>
                  </a:cubicBezTo>
                  <a:cubicBezTo>
                    <a:pt x="52445" y="82909"/>
                    <a:pt x="52508" y="82973"/>
                    <a:pt x="52571" y="82973"/>
                  </a:cubicBezTo>
                  <a:lnTo>
                    <a:pt x="53110" y="82973"/>
                  </a:lnTo>
                  <a:cubicBezTo>
                    <a:pt x="53173" y="82973"/>
                    <a:pt x="53236" y="82909"/>
                    <a:pt x="53236" y="82846"/>
                  </a:cubicBezTo>
                  <a:cubicBezTo>
                    <a:pt x="53236" y="82783"/>
                    <a:pt x="53173" y="82719"/>
                    <a:pt x="53110" y="82719"/>
                  </a:cubicBezTo>
                  <a:close/>
                  <a:moveTo>
                    <a:pt x="54155" y="82719"/>
                  </a:moveTo>
                  <a:cubicBezTo>
                    <a:pt x="54092" y="82719"/>
                    <a:pt x="54028" y="82783"/>
                    <a:pt x="54028" y="82846"/>
                  </a:cubicBezTo>
                  <a:cubicBezTo>
                    <a:pt x="54028" y="82909"/>
                    <a:pt x="54092" y="82973"/>
                    <a:pt x="54155" y="82973"/>
                  </a:cubicBezTo>
                  <a:lnTo>
                    <a:pt x="54693" y="82973"/>
                  </a:lnTo>
                  <a:cubicBezTo>
                    <a:pt x="54757" y="82973"/>
                    <a:pt x="54820" y="82909"/>
                    <a:pt x="54820" y="82846"/>
                  </a:cubicBezTo>
                  <a:cubicBezTo>
                    <a:pt x="54820" y="82783"/>
                    <a:pt x="54788" y="82719"/>
                    <a:pt x="54693" y="82719"/>
                  </a:cubicBezTo>
                  <a:close/>
                  <a:moveTo>
                    <a:pt x="55770" y="82719"/>
                  </a:moveTo>
                  <a:cubicBezTo>
                    <a:pt x="55675" y="82719"/>
                    <a:pt x="55643" y="82783"/>
                    <a:pt x="55643" y="82846"/>
                  </a:cubicBezTo>
                  <a:cubicBezTo>
                    <a:pt x="55643" y="82909"/>
                    <a:pt x="55675" y="82973"/>
                    <a:pt x="55770" y="82973"/>
                  </a:cubicBezTo>
                  <a:lnTo>
                    <a:pt x="56308" y="82973"/>
                  </a:lnTo>
                  <a:cubicBezTo>
                    <a:pt x="56372" y="82973"/>
                    <a:pt x="56435" y="82909"/>
                    <a:pt x="56435" y="82846"/>
                  </a:cubicBezTo>
                  <a:cubicBezTo>
                    <a:pt x="56435" y="82783"/>
                    <a:pt x="56372" y="82719"/>
                    <a:pt x="56308" y="82719"/>
                  </a:cubicBezTo>
                  <a:close/>
                  <a:moveTo>
                    <a:pt x="57353" y="82719"/>
                  </a:moveTo>
                  <a:cubicBezTo>
                    <a:pt x="57290" y="82719"/>
                    <a:pt x="57227" y="82783"/>
                    <a:pt x="57227" y="82846"/>
                  </a:cubicBezTo>
                  <a:cubicBezTo>
                    <a:pt x="57227" y="82909"/>
                    <a:pt x="57290" y="82973"/>
                    <a:pt x="57353" y="82973"/>
                  </a:cubicBezTo>
                  <a:lnTo>
                    <a:pt x="57892" y="82973"/>
                  </a:lnTo>
                  <a:cubicBezTo>
                    <a:pt x="57955" y="82973"/>
                    <a:pt x="58019" y="82909"/>
                    <a:pt x="58019" y="82846"/>
                  </a:cubicBezTo>
                  <a:cubicBezTo>
                    <a:pt x="58019" y="82783"/>
                    <a:pt x="57955" y="82719"/>
                    <a:pt x="57892" y="82719"/>
                  </a:cubicBezTo>
                  <a:close/>
                  <a:moveTo>
                    <a:pt x="58969" y="82719"/>
                  </a:moveTo>
                  <a:cubicBezTo>
                    <a:pt x="58874" y="82719"/>
                    <a:pt x="58810" y="82783"/>
                    <a:pt x="58810" y="82846"/>
                  </a:cubicBezTo>
                  <a:cubicBezTo>
                    <a:pt x="58810" y="82909"/>
                    <a:pt x="58874" y="82973"/>
                    <a:pt x="58969" y="82973"/>
                  </a:cubicBezTo>
                  <a:lnTo>
                    <a:pt x="59475" y="82973"/>
                  </a:lnTo>
                  <a:cubicBezTo>
                    <a:pt x="59570" y="82973"/>
                    <a:pt x="59602" y="82909"/>
                    <a:pt x="59602" y="82846"/>
                  </a:cubicBezTo>
                  <a:cubicBezTo>
                    <a:pt x="59602" y="82783"/>
                    <a:pt x="59570" y="82719"/>
                    <a:pt x="59475" y="82719"/>
                  </a:cubicBezTo>
                  <a:close/>
                  <a:moveTo>
                    <a:pt x="60552" y="82719"/>
                  </a:moveTo>
                  <a:cubicBezTo>
                    <a:pt x="60489" y="82719"/>
                    <a:pt x="60425" y="82783"/>
                    <a:pt x="60425" y="82846"/>
                  </a:cubicBezTo>
                  <a:cubicBezTo>
                    <a:pt x="60425" y="82909"/>
                    <a:pt x="60489" y="82973"/>
                    <a:pt x="60552" y="82973"/>
                  </a:cubicBezTo>
                  <a:lnTo>
                    <a:pt x="61090" y="82973"/>
                  </a:lnTo>
                  <a:cubicBezTo>
                    <a:pt x="61154" y="82973"/>
                    <a:pt x="61217" y="82909"/>
                    <a:pt x="61217" y="82846"/>
                  </a:cubicBezTo>
                  <a:cubicBezTo>
                    <a:pt x="61217" y="82783"/>
                    <a:pt x="61154" y="82719"/>
                    <a:pt x="61090" y="82719"/>
                  </a:cubicBezTo>
                  <a:close/>
                  <a:moveTo>
                    <a:pt x="62167" y="82719"/>
                  </a:moveTo>
                  <a:cubicBezTo>
                    <a:pt x="62072" y="82719"/>
                    <a:pt x="62009" y="82783"/>
                    <a:pt x="62009" y="82846"/>
                  </a:cubicBezTo>
                  <a:cubicBezTo>
                    <a:pt x="62009" y="82909"/>
                    <a:pt x="62072" y="82973"/>
                    <a:pt x="62167" y="82973"/>
                  </a:cubicBezTo>
                  <a:lnTo>
                    <a:pt x="62674" y="82973"/>
                  </a:lnTo>
                  <a:cubicBezTo>
                    <a:pt x="62769" y="82973"/>
                    <a:pt x="62832" y="82909"/>
                    <a:pt x="62832" y="82846"/>
                  </a:cubicBezTo>
                  <a:cubicBezTo>
                    <a:pt x="62832" y="82783"/>
                    <a:pt x="62769" y="82719"/>
                    <a:pt x="62674" y="82719"/>
                  </a:cubicBezTo>
                  <a:close/>
                  <a:moveTo>
                    <a:pt x="63751" y="82719"/>
                  </a:moveTo>
                  <a:cubicBezTo>
                    <a:pt x="63687" y="82719"/>
                    <a:pt x="63624" y="82783"/>
                    <a:pt x="63624" y="82846"/>
                  </a:cubicBezTo>
                  <a:cubicBezTo>
                    <a:pt x="63624" y="82909"/>
                    <a:pt x="63687" y="82973"/>
                    <a:pt x="63751" y="82973"/>
                  </a:cubicBezTo>
                  <a:lnTo>
                    <a:pt x="64289" y="82973"/>
                  </a:lnTo>
                  <a:cubicBezTo>
                    <a:pt x="64352" y="82973"/>
                    <a:pt x="64416" y="82909"/>
                    <a:pt x="64416" y="82846"/>
                  </a:cubicBezTo>
                  <a:cubicBezTo>
                    <a:pt x="64416" y="82783"/>
                    <a:pt x="64352" y="82719"/>
                    <a:pt x="64289" y="82719"/>
                  </a:cubicBezTo>
                  <a:close/>
                  <a:moveTo>
                    <a:pt x="65334" y="82719"/>
                  </a:moveTo>
                  <a:cubicBezTo>
                    <a:pt x="65271" y="82719"/>
                    <a:pt x="65207" y="82783"/>
                    <a:pt x="65207" y="82846"/>
                  </a:cubicBezTo>
                  <a:cubicBezTo>
                    <a:pt x="65207" y="82909"/>
                    <a:pt x="65271" y="82973"/>
                    <a:pt x="65334" y="82973"/>
                  </a:cubicBezTo>
                  <a:lnTo>
                    <a:pt x="65872" y="82973"/>
                  </a:lnTo>
                  <a:cubicBezTo>
                    <a:pt x="65936" y="82973"/>
                    <a:pt x="65999" y="82909"/>
                    <a:pt x="65999" y="82846"/>
                  </a:cubicBezTo>
                  <a:cubicBezTo>
                    <a:pt x="65999" y="82783"/>
                    <a:pt x="65936" y="82719"/>
                    <a:pt x="65872" y="82719"/>
                  </a:cubicBezTo>
                  <a:close/>
                  <a:moveTo>
                    <a:pt x="66949" y="82719"/>
                  </a:moveTo>
                  <a:cubicBezTo>
                    <a:pt x="66854" y="82719"/>
                    <a:pt x="66823" y="82783"/>
                    <a:pt x="66823" y="82846"/>
                  </a:cubicBezTo>
                  <a:cubicBezTo>
                    <a:pt x="66823" y="82909"/>
                    <a:pt x="66854" y="82973"/>
                    <a:pt x="66949" y="82973"/>
                  </a:cubicBezTo>
                  <a:lnTo>
                    <a:pt x="67488" y="82973"/>
                  </a:lnTo>
                  <a:cubicBezTo>
                    <a:pt x="67551" y="82973"/>
                    <a:pt x="67614" y="82909"/>
                    <a:pt x="67614" y="82846"/>
                  </a:cubicBezTo>
                  <a:cubicBezTo>
                    <a:pt x="67614" y="82783"/>
                    <a:pt x="67551" y="82719"/>
                    <a:pt x="67488" y="82719"/>
                  </a:cubicBezTo>
                  <a:close/>
                  <a:moveTo>
                    <a:pt x="68533" y="82719"/>
                  </a:moveTo>
                  <a:cubicBezTo>
                    <a:pt x="68469" y="82719"/>
                    <a:pt x="68406" y="82783"/>
                    <a:pt x="68406" y="82846"/>
                  </a:cubicBezTo>
                  <a:cubicBezTo>
                    <a:pt x="68406" y="82909"/>
                    <a:pt x="68469" y="82973"/>
                    <a:pt x="68533" y="82973"/>
                  </a:cubicBezTo>
                  <a:lnTo>
                    <a:pt x="69071" y="82973"/>
                  </a:lnTo>
                  <a:cubicBezTo>
                    <a:pt x="69134" y="82973"/>
                    <a:pt x="69198" y="82909"/>
                    <a:pt x="69198" y="82846"/>
                  </a:cubicBezTo>
                  <a:cubicBezTo>
                    <a:pt x="69198" y="82783"/>
                    <a:pt x="69134" y="82719"/>
                    <a:pt x="69071" y="82719"/>
                  </a:cubicBezTo>
                  <a:close/>
                  <a:moveTo>
                    <a:pt x="70148" y="82719"/>
                  </a:moveTo>
                  <a:cubicBezTo>
                    <a:pt x="70053" y="82719"/>
                    <a:pt x="69989" y="82783"/>
                    <a:pt x="69989" y="82846"/>
                  </a:cubicBezTo>
                  <a:cubicBezTo>
                    <a:pt x="69989" y="82909"/>
                    <a:pt x="70053" y="82973"/>
                    <a:pt x="70148" y="82973"/>
                  </a:cubicBezTo>
                  <a:lnTo>
                    <a:pt x="70654" y="82973"/>
                  </a:lnTo>
                  <a:cubicBezTo>
                    <a:pt x="70749" y="82973"/>
                    <a:pt x="70781" y="82909"/>
                    <a:pt x="70781" y="82846"/>
                  </a:cubicBezTo>
                  <a:cubicBezTo>
                    <a:pt x="70781" y="82783"/>
                    <a:pt x="70749" y="82719"/>
                    <a:pt x="70654" y="82719"/>
                  </a:cubicBezTo>
                  <a:close/>
                  <a:moveTo>
                    <a:pt x="71731" y="82719"/>
                  </a:moveTo>
                  <a:cubicBezTo>
                    <a:pt x="71668" y="82719"/>
                    <a:pt x="71605" y="82783"/>
                    <a:pt x="71605" y="82846"/>
                  </a:cubicBezTo>
                  <a:cubicBezTo>
                    <a:pt x="71605" y="82909"/>
                    <a:pt x="71668" y="82973"/>
                    <a:pt x="71731" y="82973"/>
                  </a:cubicBezTo>
                  <a:lnTo>
                    <a:pt x="72270" y="82973"/>
                  </a:lnTo>
                  <a:cubicBezTo>
                    <a:pt x="72333" y="82973"/>
                    <a:pt x="72396" y="82909"/>
                    <a:pt x="72396" y="82846"/>
                  </a:cubicBezTo>
                  <a:cubicBezTo>
                    <a:pt x="72396" y="82783"/>
                    <a:pt x="72333" y="82719"/>
                    <a:pt x="72270" y="82719"/>
                  </a:cubicBezTo>
                  <a:close/>
                  <a:moveTo>
                    <a:pt x="73315" y="82719"/>
                  </a:moveTo>
                  <a:cubicBezTo>
                    <a:pt x="73251" y="82719"/>
                    <a:pt x="73188" y="82783"/>
                    <a:pt x="73188" y="82846"/>
                  </a:cubicBezTo>
                  <a:cubicBezTo>
                    <a:pt x="73188" y="82909"/>
                    <a:pt x="73251" y="82973"/>
                    <a:pt x="73315" y="82973"/>
                  </a:cubicBezTo>
                  <a:lnTo>
                    <a:pt x="73853" y="82973"/>
                  </a:lnTo>
                  <a:cubicBezTo>
                    <a:pt x="73916" y="82973"/>
                    <a:pt x="73980" y="82909"/>
                    <a:pt x="73980" y="82846"/>
                  </a:cubicBezTo>
                  <a:cubicBezTo>
                    <a:pt x="73980" y="82783"/>
                    <a:pt x="73948" y="82719"/>
                    <a:pt x="73853" y="82719"/>
                  </a:cubicBezTo>
                  <a:close/>
                  <a:moveTo>
                    <a:pt x="74930" y="82719"/>
                  </a:moveTo>
                  <a:cubicBezTo>
                    <a:pt x="74835" y="82719"/>
                    <a:pt x="74803" y="82783"/>
                    <a:pt x="74803" y="82846"/>
                  </a:cubicBezTo>
                  <a:cubicBezTo>
                    <a:pt x="74803" y="82909"/>
                    <a:pt x="74835" y="82973"/>
                    <a:pt x="74930" y="82973"/>
                  </a:cubicBezTo>
                  <a:lnTo>
                    <a:pt x="75468" y="82973"/>
                  </a:lnTo>
                  <a:cubicBezTo>
                    <a:pt x="75532" y="82973"/>
                    <a:pt x="75595" y="82909"/>
                    <a:pt x="75595" y="82846"/>
                  </a:cubicBezTo>
                  <a:cubicBezTo>
                    <a:pt x="75595" y="82783"/>
                    <a:pt x="75532" y="82719"/>
                    <a:pt x="75468" y="82719"/>
                  </a:cubicBezTo>
                  <a:close/>
                  <a:moveTo>
                    <a:pt x="76513" y="82719"/>
                  </a:moveTo>
                  <a:cubicBezTo>
                    <a:pt x="76450" y="82719"/>
                    <a:pt x="76387" y="82783"/>
                    <a:pt x="76387" y="82846"/>
                  </a:cubicBezTo>
                  <a:cubicBezTo>
                    <a:pt x="76387" y="82909"/>
                    <a:pt x="76450" y="82973"/>
                    <a:pt x="76513" y="82973"/>
                  </a:cubicBezTo>
                  <a:lnTo>
                    <a:pt x="77052" y="82973"/>
                  </a:lnTo>
                  <a:cubicBezTo>
                    <a:pt x="77115" y="82973"/>
                    <a:pt x="77178" y="82909"/>
                    <a:pt x="77178" y="82846"/>
                  </a:cubicBezTo>
                  <a:cubicBezTo>
                    <a:pt x="77178" y="82783"/>
                    <a:pt x="77115" y="82719"/>
                    <a:pt x="77052" y="82719"/>
                  </a:cubicBezTo>
                  <a:close/>
                  <a:moveTo>
                    <a:pt x="78128" y="82719"/>
                  </a:moveTo>
                  <a:cubicBezTo>
                    <a:pt x="78033" y="82719"/>
                    <a:pt x="77970" y="82783"/>
                    <a:pt x="77970" y="82846"/>
                  </a:cubicBezTo>
                  <a:cubicBezTo>
                    <a:pt x="77970" y="82909"/>
                    <a:pt x="78033" y="82973"/>
                    <a:pt x="78128" y="82973"/>
                  </a:cubicBezTo>
                  <a:lnTo>
                    <a:pt x="78635" y="82973"/>
                  </a:lnTo>
                  <a:cubicBezTo>
                    <a:pt x="78730" y="82973"/>
                    <a:pt x="78793" y="82909"/>
                    <a:pt x="78793" y="82846"/>
                  </a:cubicBezTo>
                  <a:cubicBezTo>
                    <a:pt x="78793" y="82783"/>
                    <a:pt x="78730" y="82719"/>
                    <a:pt x="78635" y="82719"/>
                  </a:cubicBezTo>
                  <a:close/>
                  <a:moveTo>
                    <a:pt x="79712" y="82719"/>
                  </a:moveTo>
                  <a:cubicBezTo>
                    <a:pt x="79648" y="82719"/>
                    <a:pt x="79585" y="82783"/>
                    <a:pt x="79585" y="82846"/>
                  </a:cubicBezTo>
                  <a:cubicBezTo>
                    <a:pt x="79585" y="82909"/>
                    <a:pt x="79648" y="82973"/>
                    <a:pt x="79712" y="82973"/>
                  </a:cubicBezTo>
                  <a:lnTo>
                    <a:pt x="80250" y="82973"/>
                  </a:lnTo>
                  <a:cubicBezTo>
                    <a:pt x="80314" y="82973"/>
                    <a:pt x="80377" y="82909"/>
                    <a:pt x="80377" y="82846"/>
                  </a:cubicBezTo>
                  <a:cubicBezTo>
                    <a:pt x="80377" y="82783"/>
                    <a:pt x="80314" y="82719"/>
                    <a:pt x="80250" y="82719"/>
                  </a:cubicBezTo>
                  <a:close/>
                  <a:moveTo>
                    <a:pt x="81327" y="82719"/>
                  </a:moveTo>
                  <a:cubicBezTo>
                    <a:pt x="81232" y="82719"/>
                    <a:pt x="81169" y="82783"/>
                    <a:pt x="81169" y="82846"/>
                  </a:cubicBezTo>
                  <a:cubicBezTo>
                    <a:pt x="81169" y="82909"/>
                    <a:pt x="81232" y="82973"/>
                    <a:pt x="81327" y="82973"/>
                  </a:cubicBezTo>
                  <a:lnTo>
                    <a:pt x="81834" y="82973"/>
                  </a:lnTo>
                  <a:cubicBezTo>
                    <a:pt x="81929" y="82973"/>
                    <a:pt x="81992" y="82909"/>
                    <a:pt x="81992" y="82846"/>
                  </a:cubicBezTo>
                  <a:cubicBezTo>
                    <a:pt x="81992" y="82783"/>
                    <a:pt x="81929" y="82719"/>
                    <a:pt x="81834" y="82719"/>
                  </a:cubicBezTo>
                  <a:close/>
                  <a:moveTo>
                    <a:pt x="82910" y="82719"/>
                  </a:moveTo>
                  <a:cubicBezTo>
                    <a:pt x="82847" y="82719"/>
                    <a:pt x="82784" y="82783"/>
                    <a:pt x="82784" y="82846"/>
                  </a:cubicBezTo>
                  <a:cubicBezTo>
                    <a:pt x="82784" y="82909"/>
                    <a:pt x="82847" y="82973"/>
                    <a:pt x="82910" y="82973"/>
                  </a:cubicBezTo>
                  <a:lnTo>
                    <a:pt x="83449" y="82973"/>
                  </a:lnTo>
                  <a:cubicBezTo>
                    <a:pt x="83512" y="82973"/>
                    <a:pt x="83575" y="82909"/>
                    <a:pt x="83575" y="82846"/>
                  </a:cubicBezTo>
                  <a:cubicBezTo>
                    <a:pt x="83575" y="82783"/>
                    <a:pt x="83512" y="82719"/>
                    <a:pt x="83449" y="82719"/>
                  </a:cubicBezTo>
                  <a:close/>
                  <a:moveTo>
                    <a:pt x="84494" y="82719"/>
                  </a:moveTo>
                  <a:cubicBezTo>
                    <a:pt x="84431" y="82719"/>
                    <a:pt x="84367" y="82783"/>
                    <a:pt x="84367" y="82846"/>
                  </a:cubicBezTo>
                  <a:cubicBezTo>
                    <a:pt x="84367" y="82909"/>
                    <a:pt x="84431" y="82973"/>
                    <a:pt x="84494" y="82973"/>
                  </a:cubicBezTo>
                  <a:lnTo>
                    <a:pt x="85032" y="82973"/>
                  </a:lnTo>
                  <a:cubicBezTo>
                    <a:pt x="85096" y="82973"/>
                    <a:pt x="85159" y="82909"/>
                    <a:pt x="85159" y="82846"/>
                  </a:cubicBezTo>
                  <a:cubicBezTo>
                    <a:pt x="85159" y="82783"/>
                    <a:pt x="85096" y="82719"/>
                    <a:pt x="85032" y="82719"/>
                  </a:cubicBezTo>
                  <a:close/>
                  <a:moveTo>
                    <a:pt x="86109" y="82719"/>
                  </a:moveTo>
                  <a:cubicBezTo>
                    <a:pt x="86014" y="82719"/>
                    <a:pt x="85982" y="82783"/>
                    <a:pt x="85982" y="82846"/>
                  </a:cubicBezTo>
                  <a:cubicBezTo>
                    <a:pt x="85982" y="82909"/>
                    <a:pt x="86014" y="82973"/>
                    <a:pt x="86109" y="82973"/>
                  </a:cubicBezTo>
                  <a:lnTo>
                    <a:pt x="86647" y="82973"/>
                  </a:lnTo>
                  <a:cubicBezTo>
                    <a:pt x="86711" y="82973"/>
                    <a:pt x="86774" y="82909"/>
                    <a:pt x="86774" y="82846"/>
                  </a:cubicBezTo>
                  <a:cubicBezTo>
                    <a:pt x="86774" y="82783"/>
                    <a:pt x="86711" y="82719"/>
                    <a:pt x="86647" y="82719"/>
                  </a:cubicBezTo>
                  <a:close/>
                  <a:moveTo>
                    <a:pt x="87692" y="82719"/>
                  </a:moveTo>
                  <a:cubicBezTo>
                    <a:pt x="87629" y="82719"/>
                    <a:pt x="87566" y="82783"/>
                    <a:pt x="87566" y="82846"/>
                  </a:cubicBezTo>
                  <a:cubicBezTo>
                    <a:pt x="87566" y="82909"/>
                    <a:pt x="87629" y="82973"/>
                    <a:pt x="87692" y="82973"/>
                  </a:cubicBezTo>
                  <a:lnTo>
                    <a:pt x="88231" y="82973"/>
                  </a:lnTo>
                  <a:cubicBezTo>
                    <a:pt x="88294" y="82973"/>
                    <a:pt x="88357" y="82909"/>
                    <a:pt x="88357" y="82846"/>
                  </a:cubicBezTo>
                  <a:cubicBezTo>
                    <a:pt x="88357" y="82783"/>
                    <a:pt x="88294" y="82719"/>
                    <a:pt x="88231" y="82719"/>
                  </a:cubicBezTo>
                  <a:close/>
                  <a:moveTo>
                    <a:pt x="89308" y="82719"/>
                  </a:moveTo>
                  <a:cubicBezTo>
                    <a:pt x="89213" y="82719"/>
                    <a:pt x="89149" y="82783"/>
                    <a:pt x="89149" y="82846"/>
                  </a:cubicBezTo>
                  <a:cubicBezTo>
                    <a:pt x="89149" y="82909"/>
                    <a:pt x="89213" y="82973"/>
                    <a:pt x="89308" y="82973"/>
                  </a:cubicBezTo>
                  <a:lnTo>
                    <a:pt x="89814" y="82973"/>
                  </a:lnTo>
                  <a:cubicBezTo>
                    <a:pt x="89909" y="82973"/>
                    <a:pt x="89973" y="82909"/>
                    <a:pt x="89973" y="82846"/>
                  </a:cubicBezTo>
                  <a:cubicBezTo>
                    <a:pt x="89973" y="82783"/>
                    <a:pt x="89909" y="82719"/>
                    <a:pt x="89814" y="82719"/>
                  </a:cubicBezTo>
                  <a:close/>
                  <a:moveTo>
                    <a:pt x="90891" y="82719"/>
                  </a:moveTo>
                  <a:cubicBezTo>
                    <a:pt x="90828" y="82719"/>
                    <a:pt x="90764" y="82783"/>
                    <a:pt x="90764" y="82846"/>
                  </a:cubicBezTo>
                  <a:cubicBezTo>
                    <a:pt x="90764" y="82909"/>
                    <a:pt x="90828" y="82973"/>
                    <a:pt x="90891" y="82973"/>
                  </a:cubicBezTo>
                  <a:lnTo>
                    <a:pt x="91429" y="82973"/>
                  </a:lnTo>
                  <a:cubicBezTo>
                    <a:pt x="91493" y="82973"/>
                    <a:pt x="91556" y="82909"/>
                    <a:pt x="91556" y="82846"/>
                  </a:cubicBezTo>
                  <a:cubicBezTo>
                    <a:pt x="91556" y="82783"/>
                    <a:pt x="91493" y="82719"/>
                    <a:pt x="91429" y="82719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Prompt" panose="00000500000000000000" pitchFamily="2" charset="-34"/>
                <a:cs typeface="Prompt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D549BA4-DF19-BB7C-DE0B-599CAFD60900}"/>
              </a:ext>
            </a:extLst>
          </p:cNvPr>
          <p:cNvSpPr txBox="1"/>
          <p:nvPr/>
        </p:nvSpPr>
        <p:spPr>
          <a:xfrm>
            <a:off x="734643" y="3930527"/>
            <a:ext cx="2644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>
                <a:latin typeface="Prompt" panose="00000500000000000000" pitchFamily="2" charset="-34"/>
                <a:cs typeface="+mj-cs"/>
              </a:rPr>
              <a:t>จากสูตรแบ่งได้เป็น 3 กรณี</a:t>
            </a:r>
            <a:endParaRPr lang="en-US" sz="1600" dirty="0">
              <a:latin typeface="Prompt" panose="00000500000000000000" pitchFamily="2" charset="-34"/>
              <a:cs typeface="+mj-cs"/>
            </a:endParaRPr>
          </a:p>
        </p:txBody>
      </p:sp>
      <p:sp>
        <p:nvSpPr>
          <p:cNvPr id="230" name="Google Shape;2573;p29">
            <a:extLst>
              <a:ext uri="{FF2B5EF4-FFF2-40B4-BE49-F238E27FC236}">
                <a16:creationId xmlns:a16="http://schemas.microsoft.com/office/drawing/2014/main" id="{9F7D9C0B-AB77-93CF-2B40-CBDCED3917C4}"/>
              </a:ext>
            </a:extLst>
          </p:cNvPr>
          <p:cNvSpPr txBox="1"/>
          <p:nvPr/>
        </p:nvSpPr>
        <p:spPr>
          <a:xfrm>
            <a:off x="4306965" y="1739225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  <a:ea typeface="Fira Sans Medium"/>
                <a:cs typeface="+mj-cs"/>
                <a:sym typeface="Fira Sans Medium"/>
              </a:rPr>
              <a:t>S = 46</a:t>
            </a:r>
            <a:endParaRPr sz="1300" dirty="0"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231" name="Google Shape;2574;p29">
            <a:extLst>
              <a:ext uri="{FF2B5EF4-FFF2-40B4-BE49-F238E27FC236}">
                <a16:creationId xmlns:a16="http://schemas.microsoft.com/office/drawing/2014/main" id="{F665538A-1CC3-BA8A-7A56-AEAD4509ECEC}"/>
              </a:ext>
            </a:extLst>
          </p:cNvPr>
          <p:cNvSpPr txBox="1"/>
          <p:nvPr/>
        </p:nvSpPr>
        <p:spPr>
          <a:xfrm>
            <a:off x="4306965" y="1999724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 &lt;</a:t>
            </a:r>
            <a:r>
              <a:rPr lang="th-TH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Fira Sans"/>
                <a:sym typeface="Fira Sans"/>
              </a:rPr>
              <a:t>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Strike Price</a:t>
            </a:r>
            <a:endParaRPr sz="1100" dirty="0">
              <a:latin typeface="Prompt" panose="00000500000000000000" pitchFamily="2" charset="-34"/>
              <a:ea typeface="Fira Sans"/>
              <a:cs typeface="Prompt" panose="00000500000000000000" pitchFamily="2" charset="-34"/>
              <a:sym typeface="Fira Sans"/>
            </a:endParaRPr>
          </a:p>
        </p:txBody>
      </p:sp>
      <p:sp>
        <p:nvSpPr>
          <p:cNvPr id="232" name="Google Shape;2575;p29">
            <a:extLst>
              <a:ext uri="{FF2B5EF4-FFF2-40B4-BE49-F238E27FC236}">
                <a16:creationId xmlns:a16="http://schemas.microsoft.com/office/drawing/2014/main" id="{2AFD99AC-85ED-FCBF-FF32-C8DCFECF624B}"/>
              </a:ext>
            </a:extLst>
          </p:cNvPr>
          <p:cNvSpPr txBox="1"/>
          <p:nvPr/>
        </p:nvSpPr>
        <p:spPr>
          <a:xfrm>
            <a:off x="6536771" y="1739225"/>
            <a:ext cx="250469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  <a:ea typeface="Fira Sans Medium"/>
                <a:cs typeface="+mj-cs"/>
                <a:sym typeface="Fira Sans Medium"/>
              </a:rPr>
              <a:t>Net revenue </a:t>
            </a:r>
            <a:r>
              <a:rPr lang="en-US" sz="1300" dirty="0">
                <a:solidFill>
                  <a:srgbClr val="202124"/>
                </a:solidFill>
                <a:latin typeface="+mj-lt"/>
                <a:ea typeface="Fira Sans Medium"/>
                <a:cs typeface="+mj-cs"/>
                <a:sym typeface="Fira Sans Medium"/>
              </a:rPr>
              <a:t>=</a:t>
            </a:r>
            <a:r>
              <a:rPr lang="en-US" sz="1300" dirty="0">
                <a:latin typeface="+mj-lt"/>
                <a:ea typeface="Fira Sans Medium"/>
                <a:cs typeface="+mj-cs"/>
                <a:sym typeface="Fira Sans Medium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ea typeface="Fira Sans Medium"/>
                <a:cs typeface="+mj-cs"/>
                <a:sym typeface="Fira Sans Medium"/>
              </a:rPr>
              <a:t>(-2,4</a:t>
            </a:r>
            <a:r>
              <a:rPr lang="th-TH" sz="1300" dirty="0">
                <a:solidFill>
                  <a:srgbClr val="C00000"/>
                </a:solidFill>
                <a:latin typeface="+mj-lt"/>
                <a:ea typeface="Fira Sans Medium"/>
                <a:cs typeface="+mj-cs"/>
                <a:sym typeface="Fira Sans Medium"/>
              </a:rPr>
              <a:t>62</a:t>
            </a:r>
            <a:r>
              <a:rPr lang="en-US" sz="1300" dirty="0">
                <a:solidFill>
                  <a:srgbClr val="C00000"/>
                </a:solidFill>
                <a:latin typeface="+mj-lt"/>
                <a:ea typeface="Fira Sans Medium"/>
                <a:cs typeface="+mj-cs"/>
                <a:sym typeface="Fira Sans Medium"/>
              </a:rPr>
              <a:t>,0</a:t>
            </a:r>
            <a:r>
              <a:rPr lang="th-TH" sz="1300" dirty="0">
                <a:solidFill>
                  <a:srgbClr val="C00000"/>
                </a:solidFill>
                <a:latin typeface="+mj-lt"/>
                <a:ea typeface="Fira Sans Medium"/>
                <a:cs typeface="+mj-cs"/>
                <a:sym typeface="Fira Sans Medium"/>
              </a:rPr>
              <a:t>9</a:t>
            </a:r>
            <a:r>
              <a:rPr lang="en-US" sz="1300" dirty="0">
                <a:solidFill>
                  <a:srgbClr val="C00000"/>
                </a:solidFill>
                <a:latin typeface="+mj-lt"/>
                <a:ea typeface="Fira Sans Medium"/>
                <a:cs typeface="+mj-cs"/>
                <a:sym typeface="Fira Sans Medium"/>
              </a:rPr>
              <a:t>0)</a:t>
            </a:r>
            <a:endParaRPr sz="1300" dirty="0">
              <a:solidFill>
                <a:srgbClr val="C00000"/>
              </a:solidFill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234" name="Google Shape;2577;p29">
            <a:extLst>
              <a:ext uri="{FF2B5EF4-FFF2-40B4-BE49-F238E27FC236}">
                <a16:creationId xmlns:a16="http://schemas.microsoft.com/office/drawing/2014/main" id="{30CD808E-9B34-1150-E8FF-FA3096BD01A2}"/>
              </a:ext>
            </a:extLst>
          </p:cNvPr>
          <p:cNvSpPr txBox="1"/>
          <p:nvPr/>
        </p:nvSpPr>
        <p:spPr>
          <a:xfrm>
            <a:off x="4306965" y="3080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  <a:ea typeface="Fira Sans Medium"/>
                <a:cs typeface="+mj-cs"/>
                <a:sym typeface="Fira Sans Medium"/>
              </a:rPr>
              <a:t>S = 48.</a:t>
            </a:r>
            <a:r>
              <a:rPr lang="th-TH" sz="1300" dirty="0">
                <a:latin typeface="+mj-lt"/>
                <a:ea typeface="Fira Sans Medium"/>
                <a:cs typeface="+mj-cs"/>
                <a:sym typeface="Fira Sans Medium"/>
              </a:rPr>
              <a:t>4827...</a:t>
            </a:r>
            <a:endParaRPr sz="1300" dirty="0"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235" name="Google Shape;2578;p29">
            <a:extLst>
              <a:ext uri="{FF2B5EF4-FFF2-40B4-BE49-F238E27FC236}">
                <a16:creationId xmlns:a16="http://schemas.microsoft.com/office/drawing/2014/main" id="{164B6F5D-52CE-FBA7-FEF7-8926653AB028}"/>
              </a:ext>
            </a:extLst>
          </p:cNvPr>
          <p:cNvSpPr txBox="1"/>
          <p:nvPr/>
        </p:nvSpPr>
        <p:spPr>
          <a:xfrm>
            <a:off x="4306965" y="3341677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 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&lt; 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Strike Price</a:t>
            </a:r>
          </a:p>
        </p:txBody>
      </p:sp>
      <p:sp>
        <p:nvSpPr>
          <p:cNvPr id="236" name="Google Shape;2579;p29">
            <a:extLst>
              <a:ext uri="{FF2B5EF4-FFF2-40B4-BE49-F238E27FC236}">
                <a16:creationId xmlns:a16="http://schemas.microsoft.com/office/drawing/2014/main" id="{C8D8FDCA-87A9-2B13-4954-7B4F84831AA2}"/>
              </a:ext>
            </a:extLst>
          </p:cNvPr>
          <p:cNvSpPr txBox="1"/>
          <p:nvPr/>
        </p:nvSpPr>
        <p:spPr>
          <a:xfrm>
            <a:off x="6717517" y="3080977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+mj-lt"/>
                <a:ea typeface="Fira Sans Medium"/>
                <a:cs typeface="+mj-cs"/>
                <a:sym typeface="Fira Sans Medium"/>
              </a:rPr>
              <a:t>Net revenue </a:t>
            </a:r>
            <a:r>
              <a:rPr lang="en-US" sz="1600" dirty="0">
                <a:solidFill>
                  <a:srgbClr val="202124"/>
                </a:solidFill>
                <a:latin typeface="+mj-lt"/>
                <a:ea typeface="Fira Sans Medium"/>
                <a:cs typeface="+mj-cs"/>
                <a:sym typeface="Fira Sans Medium"/>
              </a:rPr>
              <a:t>=</a:t>
            </a:r>
            <a:r>
              <a:rPr lang="en" sz="1300" dirty="0">
                <a:latin typeface="+mj-lt"/>
                <a:ea typeface="Fira Sans Medium"/>
                <a:cs typeface="+mj-cs"/>
                <a:sym typeface="Fira Sans Medium"/>
              </a:rPr>
              <a:t> 0</a:t>
            </a:r>
            <a:endParaRPr sz="1300" dirty="0"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238" name="Google Shape;2581;p29">
            <a:extLst>
              <a:ext uri="{FF2B5EF4-FFF2-40B4-BE49-F238E27FC236}">
                <a16:creationId xmlns:a16="http://schemas.microsoft.com/office/drawing/2014/main" id="{DEBD953D-A147-EB51-474A-4542DC1B8614}"/>
              </a:ext>
            </a:extLst>
          </p:cNvPr>
          <p:cNvSpPr txBox="1"/>
          <p:nvPr/>
        </p:nvSpPr>
        <p:spPr>
          <a:xfrm>
            <a:off x="4306965" y="4425780"/>
            <a:ext cx="2143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+mj-lt"/>
                <a:ea typeface="Fira Sans Medium"/>
                <a:cs typeface="+mj-cs"/>
                <a:sym typeface="Fira Sans Medium"/>
              </a:rPr>
              <a:t>S = 54</a:t>
            </a:r>
            <a:endParaRPr sz="1300" dirty="0"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239" name="Google Shape;2582;p29">
            <a:extLst>
              <a:ext uri="{FF2B5EF4-FFF2-40B4-BE49-F238E27FC236}">
                <a16:creationId xmlns:a16="http://schemas.microsoft.com/office/drawing/2014/main" id="{EAD7566C-69CD-C307-35E9-B2695208E0CA}"/>
              </a:ext>
            </a:extLst>
          </p:cNvPr>
          <p:cNvSpPr txBox="1"/>
          <p:nvPr/>
        </p:nvSpPr>
        <p:spPr>
          <a:xfrm>
            <a:off x="4306965" y="4672473"/>
            <a:ext cx="2143200" cy="1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Spot Price at t </a:t>
            </a:r>
            <a:r>
              <a:rPr lang="en-US" sz="1100" dirty="0">
                <a:solidFill>
                  <a:srgbClr val="C00000"/>
                </a:solidFill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&gt;</a:t>
            </a:r>
            <a:r>
              <a:rPr lang="en-US" sz="1100" dirty="0">
                <a:latin typeface="Prompt" panose="00000500000000000000" pitchFamily="2" charset="-34"/>
                <a:ea typeface="Fira Sans"/>
                <a:cs typeface="Prompt" panose="00000500000000000000" pitchFamily="2" charset="-34"/>
                <a:sym typeface="Fira Sans"/>
              </a:rPr>
              <a:t> Strike Price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3B05E6B-551A-9ED9-5715-1FDFF3F2BAEC}"/>
              </a:ext>
            </a:extLst>
          </p:cNvPr>
          <p:cNvSpPr txBox="1"/>
          <p:nvPr/>
        </p:nvSpPr>
        <p:spPr>
          <a:xfrm>
            <a:off x="421809" y="2688421"/>
            <a:ext cx="3270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th-TH" sz="1200" dirty="0">
                <a:solidFill>
                  <a:srgbClr val="C00000"/>
                </a:solidFill>
                <a:latin typeface="+mj-lt"/>
                <a:cs typeface="+mj-cs"/>
              </a:rPr>
              <a:t>ให้ </a:t>
            </a:r>
            <a:r>
              <a:rPr lang="en-US" sz="1200" dirty="0">
                <a:solidFill>
                  <a:srgbClr val="C00000"/>
                </a:solidFill>
                <a:latin typeface="+mj-lt"/>
                <a:cs typeface="+mj-cs"/>
              </a:rPr>
              <a:t>S </a:t>
            </a:r>
            <a:r>
              <a:rPr lang="th-TH" sz="1200" dirty="0">
                <a:solidFill>
                  <a:srgbClr val="C00000"/>
                </a:solidFill>
                <a:latin typeface="+mj-lt"/>
                <a:cs typeface="+mj-cs"/>
              </a:rPr>
              <a:t>แทนราคาต่อหุ้นของหุ้น ณ เวลาใช้สิทธิ </a:t>
            </a:r>
            <a:endParaRPr lang="en-US" sz="1200" dirty="0">
              <a:solidFill>
                <a:srgbClr val="C00000"/>
              </a:solidFill>
              <a:latin typeface="+mj-lt"/>
              <a:cs typeface="+mj-cs"/>
            </a:endParaRPr>
          </a:p>
        </p:txBody>
      </p:sp>
      <p:sp>
        <p:nvSpPr>
          <p:cNvPr id="5" name="Google Shape;2575;p29">
            <a:extLst>
              <a:ext uri="{FF2B5EF4-FFF2-40B4-BE49-F238E27FC236}">
                <a16:creationId xmlns:a16="http://schemas.microsoft.com/office/drawing/2014/main" id="{E93E9C29-912F-91CA-DA0D-77A6E718FBB8}"/>
              </a:ext>
            </a:extLst>
          </p:cNvPr>
          <p:cNvSpPr txBox="1"/>
          <p:nvPr/>
        </p:nvSpPr>
        <p:spPr>
          <a:xfrm>
            <a:off x="6536771" y="4425780"/>
            <a:ext cx="2504692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+mj-lt"/>
                <a:ea typeface="Fira Sans Medium"/>
                <a:cs typeface="+mj-cs"/>
                <a:sym typeface="Fira Sans Medium"/>
              </a:rPr>
              <a:t>Net revenue = </a:t>
            </a:r>
            <a:r>
              <a:rPr lang="th-TH" sz="1300" dirty="0">
                <a:solidFill>
                  <a:srgbClr val="00B050"/>
                </a:solidFill>
                <a:latin typeface="+mj-lt"/>
                <a:ea typeface="Fira Sans Medium"/>
                <a:cs typeface="+mj-cs"/>
                <a:sym typeface="Fira Sans Medium"/>
              </a:rPr>
              <a:t>3</a:t>
            </a:r>
            <a:r>
              <a:rPr lang="en-US" sz="1300" dirty="0">
                <a:solidFill>
                  <a:srgbClr val="00B050"/>
                </a:solidFill>
                <a:latin typeface="+mj-lt"/>
                <a:ea typeface="Fira Sans Medium"/>
                <a:cs typeface="+mj-cs"/>
                <a:sym typeface="Fira Sans Medium"/>
              </a:rPr>
              <a:t>,4</a:t>
            </a:r>
            <a:r>
              <a:rPr lang="th-TH" sz="1300" dirty="0">
                <a:solidFill>
                  <a:srgbClr val="00B050"/>
                </a:solidFill>
                <a:latin typeface="+mj-lt"/>
                <a:ea typeface="Fira Sans Medium"/>
                <a:cs typeface="+mj-cs"/>
                <a:sym typeface="Fira Sans Medium"/>
              </a:rPr>
              <a:t>88</a:t>
            </a:r>
            <a:r>
              <a:rPr lang="en-US" sz="1300" dirty="0">
                <a:solidFill>
                  <a:srgbClr val="00B050"/>
                </a:solidFill>
                <a:latin typeface="+mj-lt"/>
                <a:ea typeface="Fira Sans Medium"/>
                <a:cs typeface="+mj-cs"/>
                <a:sym typeface="Fira Sans Medium"/>
              </a:rPr>
              <a:t>,</a:t>
            </a:r>
            <a:r>
              <a:rPr lang="th-TH" sz="1300" dirty="0">
                <a:solidFill>
                  <a:srgbClr val="00B050"/>
                </a:solidFill>
                <a:latin typeface="+mj-lt"/>
                <a:ea typeface="Fira Sans Medium"/>
                <a:cs typeface="+mj-cs"/>
                <a:sym typeface="Fira Sans Medium"/>
              </a:rPr>
              <a:t>117</a:t>
            </a:r>
            <a:endParaRPr sz="1300" dirty="0">
              <a:solidFill>
                <a:srgbClr val="00B050"/>
              </a:solidFill>
              <a:latin typeface="+mj-lt"/>
              <a:ea typeface="Fira Sans Medium"/>
              <a:cs typeface="+mj-cs"/>
              <a:sym typeface="Fira Sans Medium"/>
            </a:endParaRPr>
          </a:p>
        </p:txBody>
      </p:sp>
      <p:sp>
        <p:nvSpPr>
          <p:cNvPr id="6" name="Google Shape;2482;p29">
            <a:extLst>
              <a:ext uri="{FF2B5EF4-FFF2-40B4-BE49-F238E27FC236}">
                <a16:creationId xmlns:a16="http://schemas.microsoft.com/office/drawing/2014/main" id="{3EDDF09D-9B31-B47C-CD88-6A2A5467B61A}"/>
              </a:ext>
            </a:extLst>
          </p:cNvPr>
          <p:cNvSpPr/>
          <p:nvPr/>
        </p:nvSpPr>
        <p:spPr>
          <a:xfrm>
            <a:off x="4872115" y="3782948"/>
            <a:ext cx="1013778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0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0" y="19476"/>
                </a:cubicBezTo>
                <a:lnTo>
                  <a:pt x="28217" y="19476"/>
                </a:lnTo>
                <a:cubicBezTo>
                  <a:pt x="29579" y="19476"/>
                  <a:pt x="30687" y="18368"/>
                  <a:pt x="30687" y="17006"/>
                </a:cubicBezTo>
                <a:lnTo>
                  <a:pt x="30687" y="2470"/>
                </a:lnTo>
                <a:cubicBezTo>
                  <a:pt x="30687" y="1109"/>
                  <a:pt x="29579" y="0"/>
                  <a:pt x="28217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cs typeface="+mj-cs"/>
              </a:rPr>
              <a:t>S &gt; K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8" name="Google Shape;2506;p29">
            <a:extLst>
              <a:ext uri="{FF2B5EF4-FFF2-40B4-BE49-F238E27FC236}">
                <a16:creationId xmlns:a16="http://schemas.microsoft.com/office/drawing/2014/main" id="{64DE8BB0-FE04-2296-6672-0116E8CB0A25}"/>
              </a:ext>
            </a:extLst>
          </p:cNvPr>
          <p:cNvSpPr/>
          <p:nvPr/>
        </p:nvSpPr>
        <p:spPr>
          <a:xfrm>
            <a:off x="7167482" y="3782948"/>
            <a:ext cx="1243270" cy="643423"/>
          </a:xfrm>
          <a:custGeom>
            <a:avLst/>
            <a:gdLst/>
            <a:ahLst/>
            <a:cxnLst/>
            <a:rect l="l" t="t" r="r" b="b"/>
            <a:pathLst>
              <a:path w="30688" h="19477" extrusionOk="0">
                <a:moveTo>
                  <a:pt x="2471" y="0"/>
                </a:moveTo>
                <a:cubicBezTo>
                  <a:pt x="1109" y="0"/>
                  <a:pt x="0" y="1109"/>
                  <a:pt x="0" y="2470"/>
                </a:cubicBezTo>
                <a:lnTo>
                  <a:pt x="0" y="17006"/>
                </a:lnTo>
                <a:cubicBezTo>
                  <a:pt x="0" y="18368"/>
                  <a:pt x="1109" y="19476"/>
                  <a:pt x="2471" y="19476"/>
                </a:cubicBezTo>
                <a:lnTo>
                  <a:pt x="28218" y="19476"/>
                </a:lnTo>
                <a:cubicBezTo>
                  <a:pt x="29579" y="19476"/>
                  <a:pt x="30688" y="18368"/>
                  <a:pt x="30688" y="17006"/>
                </a:cubicBezTo>
                <a:lnTo>
                  <a:pt x="30688" y="2470"/>
                </a:lnTo>
                <a:cubicBezTo>
                  <a:pt x="30688" y="1109"/>
                  <a:pt x="29579" y="0"/>
                  <a:pt x="28218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+mj-lt"/>
                <a:cs typeface="+mj-cs"/>
              </a:rPr>
              <a:t>นักลงทุน</a:t>
            </a:r>
            <a:br>
              <a:rPr lang="th-TH" dirty="0">
                <a:latin typeface="+mj-lt"/>
                <a:cs typeface="+mj-cs"/>
              </a:rPr>
            </a:br>
            <a:r>
              <a:rPr lang="th-TH" dirty="0">
                <a:solidFill>
                  <a:srgbClr val="30475E"/>
                </a:solidFill>
                <a:latin typeface="+mj-lt"/>
                <a:cs typeface="+mj-cs"/>
              </a:rPr>
              <a:t>ใช้</a:t>
            </a:r>
            <a:r>
              <a:rPr lang="th-TH" dirty="0">
                <a:latin typeface="+mj-lt"/>
                <a:cs typeface="+mj-cs"/>
              </a:rPr>
              <a:t>สิทธิซื้อ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9" name="Google Shape;2450;p29">
            <a:extLst>
              <a:ext uri="{FF2B5EF4-FFF2-40B4-BE49-F238E27FC236}">
                <a16:creationId xmlns:a16="http://schemas.microsoft.com/office/drawing/2014/main" id="{8AA318F8-26EE-BB4F-F666-BF6AA6AC4E7D}"/>
              </a:ext>
            </a:extLst>
          </p:cNvPr>
          <p:cNvSpPr/>
          <p:nvPr/>
        </p:nvSpPr>
        <p:spPr>
          <a:xfrm>
            <a:off x="4872115" y="2437531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latin typeface="+mj-lt"/>
                <a:cs typeface="+mj-cs"/>
              </a:rPr>
              <a:t>(S = 48.48) &lt; K</a:t>
            </a:r>
            <a:endParaRPr sz="900" dirty="0">
              <a:latin typeface="+mj-lt"/>
              <a:cs typeface="+mj-cs"/>
            </a:endParaRPr>
          </a:p>
        </p:txBody>
      </p:sp>
      <p:sp>
        <p:nvSpPr>
          <p:cNvPr id="10" name="Google Shape;2526;p29">
            <a:extLst>
              <a:ext uri="{FF2B5EF4-FFF2-40B4-BE49-F238E27FC236}">
                <a16:creationId xmlns:a16="http://schemas.microsoft.com/office/drawing/2014/main" id="{D0448B46-9151-B742-E1F8-EC1E61D89D95}"/>
              </a:ext>
            </a:extLst>
          </p:cNvPr>
          <p:cNvSpPr/>
          <p:nvPr/>
        </p:nvSpPr>
        <p:spPr>
          <a:xfrm>
            <a:off x="7167482" y="2437531"/>
            <a:ext cx="1243270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+mj-lt"/>
                <a:cs typeface="+mj-cs"/>
              </a:rPr>
              <a:t>ธนาคาร</a:t>
            </a:r>
            <a:br>
              <a:rPr lang="th-TH" dirty="0">
                <a:latin typeface="+mj-lt"/>
                <a:cs typeface="+mj-cs"/>
              </a:rPr>
            </a:br>
            <a:r>
              <a:rPr lang="th-TH" dirty="0">
                <a:latin typeface="+mj-lt"/>
                <a:cs typeface="+mj-cs"/>
              </a:rPr>
              <a:t>ไม่มีค่าใช้จ่าย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11" name="Google Shape;2440;p29">
            <a:extLst>
              <a:ext uri="{FF2B5EF4-FFF2-40B4-BE49-F238E27FC236}">
                <a16:creationId xmlns:a16="http://schemas.microsoft.com/office/drawing/2014/main" id="{7F55BAE0-BC82-A534-B79A-B72FDB7C70C9}"/>
              </a:ext>
            </a:extLst>
          </p:cNvPr>
          <p:cNvSpPr/>
          <p:nvPr/>
        </p:nvSpPr>
        <p:spPr>
          <a:xfrm>
            <a:off x="4872115" y="1092148"/>
            <a:ext cx="1013778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0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0" y="19477"/>
                </a:cubicBezTo>
                <a:lnTo>
                  <a:pt x="28217" y="19477"/>
                </a:lnTo>
                <a:cubicBezTo>
                  <a:pt x="29579" y="19477"/>
                  <a:pt x="30687" y="18369"/>
                  <a:pt x="30687" y="17007"/>
                </a:cubicBezTo>
                <a:lnTo>
                  <a:pt x="30687" y="2471"/>
                </a:lnTo>
                <a:cubicBezTo>
                  <a:pt x="30687" y="1109"/>
                  <a:pt x="29579" y="1"/>
                  <a:pt x="28217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  <a:cs typeface="+mj-cs"/>
              </a:rPr>
              <a:t>S &lt; K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13" name="Google Shape;2515;p29">
            <a:extLst>
              <a:ext uri="{FF2B5EF4-FFF2-40B4-BE49-F238E27FC236}">
                <a16:creationId xmlns:a16="http://schemas.microsoft.com/office/drawing/2014/main" id="{31C12D8F-2339-E8CA-136A-0D98A9EF2268}"/>
              </a:ext>
            </a:extLst>
          </p:cNvPr>
          <p:cNvSpPr/>
          <p:nvPr/>
        </p:nvSpPr>
        <p:spPr>
          <a:xfrm>
            <a:off x="7167482" y="1092148"/>
            <a:ext cx="1243270" cy="643456"/>
          </a:xfrm>
          <a:custGeom>
            <a:avLst/>
            <a:gdLst/>
            <a:ahLst/>
            <a:cxnLst/>
            <a:rect l="l" t="t" r="r" b="b"/>
            <a:pathLst>
              <a:path w="30688" h="19478" extrusionOk="0">
                <a:moveTo>
                  <a:pt x="2471" y="1"/>
                </a:moveTo>
                <a:cubicBezTo>
                  <a:pt x="1109" y="1"/>
                  <a:pt x="0" y="1109"/>
                  <a:pt x="0" y="2471"/>
                </a:cubicBezTo>
                <a:lnTo>
                  <a:pt x="0" y="17007"/>
                </a:lnTo>
                <a:cubicBezTo>
                  <a:pt x="0" y="18369"/>
                  <a:pt x="1109" y="19477"/>
                  <a:pt x="2471" y="19477"/>
                </a:cubicBezTo>
                <a:lnTo>
                  <a:pt x="28218" y="19477"/>
                </a:lnTo>
                <a:cubicBezTo>
                  <a:pt x="29579" y="19477"/>
                  <a:pt x="30688" y="18369"/>
                  <a:pt x="30688" y="17007"/>
                </a:cubicBezTo>
                <a:lnTo>
                  <a:pt x="30688" y="2471"/>
                </a:lnTo>
                <a:cubicBezTo>
                  <a:pt x="30688" y="1109"/>
                  <a:pt x="29579" y="1"/>
                  <a:pt x="2821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+mj-lt"/>
                <a:cs typeface="+mj-cs"/>
              </a:rPr>
              <a:t>นักลงทุน</a:t>
            </a:r>
            <a:br>
              <a:rPr lang="th-TH" dirty="0">
                <a:latin typeface="+mj-lt"/>
                <a:cs typeface="+mj-cs"/>
              </a:rPr>
            </a:br>
            <a:r>
              <a:rPr lang="th-TH" dirty="0">
                <a:solidFill>
                  <a:srgbClr val="30475E"/>
                </a:solidFill>
                <a:latin typeface="+mj-lt"/>
                <a:cs typeface="+mj-cs"/>
              </a:rPr>
              <a:t>ไม่ใช้</a:t>
            </a:r>
            <a:r>
              <a:rPr lang="th-TH" dirty="0">
                <a:latin typeface="+mj-lt"/>
                <a:cs typeface="+mj-cs"/>
              </a:rPr>
              <a:t>สิทธิซื้อ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785D0-7B73-64E8-2F4D-17D1417186EC}"/>
              </a:ext>
            </a:extLst>
          </p:cNvPr>
          <p:cNvSpPr txBox="1"/>
          <p:nvPr/>
        </p:nvSpPr>
        <p:spPr>
          <a:xfrm>
            <a:off x="118858" y="1809884"/>
            <a:ext cx="3876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1200" dirty="0">
                <a:latin typeface="+mn-lt"/>
                <a:cs typeface="+mn-cs"/>
              </a:rPr>
              <a:t>สมมติว่าธนาคารเลือกวิธีซื้อหุ้นสำหรับขายให้นักลงทุนโดย</a:t>
            </a:r>
            <a:br>
              <a:rPr lang="th-TH" sz="1200" dirty="0">
                <a:latin typeface="+mn-lt"/>
                <a:cs typeface="+mn-cs"/>
              </a:rPr>
            </a:br>
            <a:r>
              <a:rPr lang="th-TH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ธนาคารซื้อหุ้น ณ เวลาที่ตกลงสัญญา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+mn-lt"/>
                <a:cs typeface="+mn-cs"/>
              </a:rPr>
              <a:t>call option</a:t>
            </a:r>
            <a:br>
              <a:rPr lang="th-TH" sz="1200" dirty="0">
                <a:solidFill>
                  <a:schemeClr val="accent5"/>
                </a:solidFill>
                <a:latin typeface="+mn-lt"/>
                <a:cs typeface="+mn-cs"/>
              </a:rPr>
            </a:br>
            <a:r>
              <a:rPr lang="th-TH" sz="1200" dirty="0">
                <a:latin typeface="+mn-lt"/>
                <a:cs typeface="+mn-cs"/>
              </a:rPr>
              <a:t>ธนาคารมีค่าใช้จ่ายในการซื้อหุ้นทั้งหมด </a:t>
            </a:r>
            <a:br>
              <a:rPr lang="th-TH" sz="1200" dirty="0">
                <a:latin typeface="+mn-lt"/>
                <a:cs typeface="+mn-cs"/>
              </a:rPr>
            </a:br>
            <a:r>
              <a:rPr lang="en-US" sz="1200" dirty="0">
                <a:solidFill>
                  <a:schemeClr val="tx1"/>
                </a:solidFill>
                <a:latin typeface="+mn-lt"/>
                <a:cs typeface="+mn-cs"/>
              </a:rPr>
              <a:t>$50 x 1,000,000</a:t>
            </a:r>
            <a:r>
              <a:rPr lang="th-TH" sz="1200" dirty="0">
                <a:solidFill>
                  <a:schemeClr val="tx1"/>
                </a:solidFill>
                <a:latin typeface="+mn-lt"/>
                <a:cs typeface="+mn-cs"/>
              </a:rPr>
              <a:t> สิทธิ</a:t>
            </a:r>
            <a:r>
              <a:rPr lang="en-US" sz="1200" dirty="0">
                <a:solidFill>
                  <a:schemeClr val="tx1"/>
                </a:solidFill>
                <a:latin typeface="+mn-lt"/>
                <a:cs typeface="+mn-cs"/>
              </a:rPr>
              <a:t> =</a:t>
            </a:r>
            <a:r>
              <a:rPr lang="th-TH" sz="1200" dirty="0">
                <a:solidFill>
                  <a:schemeClr val="tx1"/>
                </a:solidFill>
                <a:latin typeface="+mn-lt"/>
                <a:cs typeface="+mn-cs"/>
              </a:rPr>
              <a:t> $50</a:t>
            </a:r>
            <a:r>
              <a:rPr lang="en-US" sz="1200" dirty="0">
                <a:solidFill>
                  <a:schemeClr val="tx1"/>
                </a:solidFill>
                <a:latin typeface="+mn-lt"/>
                <a:cs typeface="+mn-cs"/>
              </a:rPr>
              <a:t>,000,000</a:t>
            </a:r>
            <a:r>
              <a:rPr lang="th-TH" sz="1200" dirty="0">
                <a:solidFill>
                  <a:schemeClr val="tx1"/>
                </a:solidFill>
                <a:latin typeface="+mn-lt"/>
                <a:cs typeface="+mn-cs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8BAF73-8FB1-8ED3-3B19-87C3D1EB3BDD}"/>
              </a:ext>
            </a:extLst>
          </p:cNvPr>
          <p:cNvSpPr txBox="1"/>
          <p:nvPr/>
        </p:nvSpPr>
        <p:spPr>
          <a:xfrm>
            <a:off x="1936750" y="185041"/>
            <a:ext cx="5270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European call option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+mj-lt"/>
                <a:cs typeface="Prompt" panose="00000500000000000000" pitchFamily="2" charset="-34"/>
              </a:rPr>
              <a:t>(Bank : Sell covered position)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CD20F0-D9CB-90AF-F3E5-E5EA4CE98A49}"/>
              </a:ext>
            </a:extLst>
          </p:cNvPr>
          <p:cNvGrpSpPr/>
          <p:nvPr/>
        </p:nvGrpSpPr>
        <p:grpSpPr>
          <a:xfrm>
            <a:off x="-818857" y="-627401"/>
            <a:ext cx="2609917" cy="2164668"/>
            <a:chOff x="-818857" y="-627401"/>
            <a:chExt cx="2609917" cy="216466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858C52A-8DC4-03FE-C4C9-5509CFE85DEC}"/>
                </a:ext>
              </a:extLst>
            </p:cNvPr>
            <p:cNvSpPr/>
            <p:nvPr/>
          </p:nvSpPr>
          <p:spPr>
            <a:xfrm rot="6013514">
              <a:off x="-658145" y="-7881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D366880-9C9B-0B4B-6EB7-59377C2643C3}"/>
                </a:ext>
              </a:extLst>
            </p:cNvPr>
            <p:cNvSpPr/>
            <p:nvPr/>
          </p:nvSpPr>
          <p:spPr>
            <a:xfrm rot="6013514">
              <a:off x="-381920" y="-635713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315880-CF42-BCC7-54DE-58FA806CA99E}"/>
              </a:ext>
            </a:extLst>
          </p:cNvPr>
          <p:cNvGrpSpPr/>
          <p:nvPr/>
        </p:nvGrpSpPr>
        <p:grpSpPr>
          <a:xfrm>
            <a:off x="-1348526" y="4295816"/>
            <a:ext cx="2609917" cy="2164668"/>
            <a:chOff x="-1348526" y="4295816"/>
            <a:chExt cx="2609917" cy="216466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24C1ABF-F9D8-6E91-512A-5E53726BB8AA}"/>
                </a:ext>
              </a:extLst>
            </p:cNvPr>
            <p:cNvSpPr/>
            <p:nvPr/>
          </p:nvSpPr>
          <p:spPr>
            <a:xfrm rot="3186491">
              <a:off x="-1187814" y="41351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1F75CD6-290D-7DF1-E5EF-8DEDF636BEB5}"/>
                </a:ext>
              </a:extLst>
            </p:cNvPr>
            <p:cNvSpPr/>
            <p:nvPr/>
          </p:nvSpPr>
          <p:spPr>
            <a:xfrm rot="3186491">
              <a:off x="-911589" y="4287504"/>
              <a:ext cx="2012268" cy="2333692"/>
            </a:xfrm>
            <a:custGeom>
              <a:avLst/>
              <a:gdLst>
                <a:gd name="connsiteX0" fmla="*/ 550 w 3991493"/>
                <a:gd name="connsiteY0" fmla="*/ 1642332 h 4835022"/>
                <a:gd name="connsiteX1" fmla="*/ 765521 w 3991493"/>
                <a:gd name="connsiteY1" fmla="*/ 580588 h 4835022"/>
                <a:gd name="connsiteX2" fmla="*/ 2083026 w 3991493"/>
                <a:gd name="connsiteY2" fmla="*/ 100048 h 4835022"/>
                <a:gd name="connsiteX3" fmla="*/ 2715245 w 3991493"/>
                <a:gd name="connsiteY3" fmla="*/ 1509749 h 4835022"/>
                <a:gd name="connsiteX4" fmla="*/ 2721227 w 3991493"/>
                <a:gd name="connsiteY4" fmla="*/ 1521384 h 4835022"/>
                <a:gd name="connsiteX5" fmla="*/ 3318393 w 3991493"/>
                <a:gd name="connsiteY5" fmla="*/ 1521384 h 4835022"/>
                <a:gd name="connsiteX6" fmla="*/ 3929986 w 3991493"/>
                <a:gd name="connsiteY6" fmla="*/ 1521384 h 4835022"/>
                <a:gd name="connsiteX7" fmla="*/ 3991493 w 3991493"/>
                <a:gd name="connsiteY7" fmla="*/ 1521384 h 4835022"/>
                <a:gd name="connsiteX8" fmla="*/ 3991493 w 3991493"/>
                <a:gd name="connsiteY8" fmla="*/ 4315384 h 4835022"/>
                <a:gd name="connsiteX9" fmla="*/ 3598980 w 3991493"/>
                <a:gd name="connsiteY9" fmla="*/ 4315384 h 4835022"/>
                <a:gd name="connsiteX10" fmla="*/ 3619976 w 3991493"/>
                <a:gd name="connsiteY10" fmla="*/ 4405771 h 4835022"/>
                <a:gd name="connsiteX11" fmla="*/ 3664689 w 3991493"/>
                <a:gd name="connsiteY11" fmla="*/ 4832151 h 4835022"/>
                <a:gd name="connsiteX12" fmla="*/ 2683777 w 3991493"/>
                <a:gd name="connsiteY12" fmla="*/ 3360765 h 4835022"/>
                <a:gd name="connsiteX13" fmla="*/ 1889482 w 3991493"/>
                <a:gd name="connsiteY13" fmla="*/ 2464207 h 4835022"/>
                <a:gd name="connsiteX14" fmla="*/ 81357 w 3991493"/>
                <a:gd name="connsiteY14" fmla="*/ 1843552 h 4835022"/>
                <a:gd name="connsiteX15" fmla="*/ 550 w 3991493"/>
                <a:gd name="connsiteY15" fmla="*/ 1642332 h 4835022"/>
                <a:gd name="connsiteX0" fmla="*/ 550 w 3991493"/>
                <a:gd name="connsiteY0" fmla="*/ 1642332 h 4834848"/>
                <a:gd name="connsiteX1" fmla="*/ 765521 w 3991493"/>
                <a:gd name="connsiteY1" fmla="*/ 580588 h 4834848"/>
                <a:gd name="connsiteX2" fmla="*/ 2083026 w 3991493"/>
                <a:gd name="connsiteY2" fmla="*/ 100048 h 4834848"/>
                <a:gd name="connsiteX3" fmla="*/ 2715245 w 3991493"/>
                <a:gd name="connsiteY3" fmla="*/ 1509749 h 4834848"/>
                <a:gd name="connsiteX4" fmla="*/ 2721227 w 3991493"/>
                <a:gd name="connsiteY4" fmla="*/ 1521384 h 4834848"/>
                <a:gd name="connsiteX5" fmla="*/ 3318393 w 3991493"/>
                <a:gd name="connsiteY5" fmla="*/ 1521384 h 4834848"/>
                <a:gd name="connsiteX6" fmla="*/ 3929986 w 3991493"/>
                <a:gd name="connsiteY6" fmla="*/ 1521384 h 4834848"/>
                <a:gd name="connsiteX7" fmla="*/ 3991493 w 3991493"/>
                <a:gd name="connsiteY7" fmla="*/ 1521384 h 4834848"/>
                <a:gd name="connsiteX8" fmla="*/ 3991493 w 3991493"/>
                <a:gd name="connsiteY8" fmla="*/ 4315384 h 4834848"/>
                <a:gd name="connsiteX9" fmla="*/ 3598980 w 3991493"/>
                <a:gd name="connsiteY9" fmla="*/ 4315384 h 4834848"/>
                <a:gd name="connsiteX10" fmla="*/ 3619976 w 3991493"/>
                <a:gd name="connsiteY10" fmla="*/ 4405771 h 4834848"/>
                <a:gd name="connsiteX11" fmla="*/ 3664689 w 3991493"/>
                <a:gd name="connsiteY11" fmla="*/ 4832151 h 4834848"/>
                <a:gd name="connsiteX12" fmla="*/ 2683777 w 3991493"/>
                <a:gd name="connsiteY12" fmla="*/ 3360765 h 4834848"/>
                <a:gd name="connsiteX13" fmla="*/ 2368482 w 3991493"/>
                <a:gd name="connsiteY13" fmla="*/ 1822216 h 4834848"/>
                <a:gd name="connsiteX14" fmla="*/ 81357 w 3991493"/>
                <a:gd name="connsiteY14" fmla="*/ 1843552 h 4834848"/>
                <a:gd name="connsiteX15" fmla="*/ 550 w 3991493"/>
                <a:gd name="connsiteY15" fmla="*/ 1642332 h 4834848"/>
                <a:gd name="connsiteX0" fmla="*/ 1401862 w 3911472"/>
                <a:gd name="connsiteY0" fmla="*/ 1716922 h 4816718"/>
                <a:gd name="connsiteX1" fmla="*/ 685500 w 3911472"/>
                <a:gd name="connsiteY1" fmla="*/ 562458 h 4816718"/>
                <a:gd name="connsiteX2" fmla="*/ 2003005 w 3911472"/>
                <a:gd name="connsiteY2" fmla="*/ 81918 h 4816718"/>
                <a:gd name="connsiteX3" fmla="*/ 2635224 w 3911472"/>
                <a:gd name="connsiteY3" fmla="*/ 1491619 h 4816718"/>
                <a:gd name="connsiteX4" fmla="*/ 2641206 w 3911472"/>
                <a:gd name="connsiteY4" fmla="*/ 1503254 h 4816718"/>
                <a:gd name="connsiteX5" fmla="*/ 3238372 w 3911472"/>
                <a:gd name="connsiteY5" fmla="*/ 1503254 h 4816718"/>
                <a:gd name="connsiteX6" fmla="*/ 3849965 w 3911472"/>
                <a:gd name="connsiteY6" fmla="*/ 1503254 h 4816718"/>
                <a:gd name="connsiteX7" fmla="*/ 3911472 w 3911472"/>
                <a:gd name="connsiteY7" fmla="*/ 1503254 h 4816718"/>
                <a:gd name="connsiteX8" fmla="*/ 3911472 w 3911472"/>
                <a:gd name="connsiteY8" fmla="*/ 4297254 h 4816718"/>
                <a:gd name="connsiteX9" fmla="*/ 3518959 w 3911472"/>
                <a:gd name="connsiteY9" fmla="*/ 4297254 h 4816718"/>
                <a:gd name="connsiteX10" fmla="*/ 3539955 w 3911472"/>
                <a:gd name="connsiteY10" fmla="*/ 4387641 h 4816718"/>
                <a:gd name="connsiteX11" fmla="*/ 3584668 w 3911472"/>
                <a:gd name="connsiteY11" fmla="*/ 4814021 h 4816718"/>
                <a:gd name="connsiteX12" fmla="*/ 2603756 w 3911472"/>
                <a:gd name="connsiteY12" fmla="*/ 3342635 h 4816718"/>
                <a:gd name="connsiteX13" fmla="*/ 2288461 w 3911472"/>
                <a:gd name="connsiteY13" fmla="*/ 1804086 h 4816718"/>
                <a:gd name="connsiteX14" fmla="*/ 1336 w 3911472"/>
                <a:gd name="connsiteY14" fmla="*/ 1825422 h 4816718"/>
                <a:gd name="connsiteX15" fmla="*/ 1401862 w 3911472"/>
                <a:gd name="connsiteY15" fmla="*/ 1716922 h 4816718"/>
                <a:gd name="connsiteX0" fmla="*/ 725047 w 3234657"/>
                <a:gd name="connsiteY0" fmla="*/ 1716922 h 4816718"/>
                <a:gd name="connsiteX1" fmla="*/ 8685 w 3234657"/>
                <a:gd name="connsiteY1" fmla="*/ 562458 h 4816718"/>
                <a:gd name="connsiteX2" fmla="*/ 1326190 w 3234657"/>
                <a:gd name="connsiteY2" fmla="*/ 81918 h 4816718"/>
                <a:gd name="connsiteX3" fmla="*/ 1958409 w 3234657"/>
                <a:gd name="connsiteY3" fmla="*/ 1491619 h 4816718"/>
                <a:gd name="connsiteX4" fmla="*/ 1964391 w 3234657"/>
                <a:gd name="connsiteY4" fmla="*/ 1503254 h 4816718"/>
                <a:gd name="connsiteX5" fmla="*/ 2561557 w 3234657"/>
                <a:gd name="connsiteY5" fmla="*/ 1503254 h 4816718"/>
                <a:gd name="connsiteX6" fmla="*/ 3173150 w 3234657"/>
                <a:gd name="connsiteY6" fmla="*/ 1503254 h 4816718"/>
                <a:gd name="connsiteX7" fmla="*/ 3234657 w 3234657"/>
                <a:gd name="connsiteY7" fmla="*/ 1503254 h 4816718"/>
                <a:gd name="connsiteX8" fmla="*/ 3234657 w 3234657"/>
                <a:gd name="connsiteY8" fmla="*/ 4297254 h 4816718"/>
                <a:gd name="connsiteX9" fmla="*/ 2842144 w 3234657"/>
                <a:gd name="connsiteY9" fmla="*/ 4297254 h 4816718"/>
                <a:gd name="connsiteX10" fmla="*/ 2863140 w 3234657"/>
                <a:gd name="connsiteY10" fmla="*/ 4387641 h 4816718"/>
                <a:gd name="connsiteX11" fmla="*/ 2907853 w 3234657"/>
                <a:gd name="connsiteY11" fmla="*/ 4814021 h 4816718"/>
                <a:gd name="connsiteX12" fmla="*/ 1926941 w 3234657"/>
                <a:gd name="connsiteY12" fmla="*/ 3342635 h 4816718"/>
                <a:gd name="connsiteX13" fmla="*/ 1611646 w 3234657"/>
                <a:gd name="connsiteY13" fmla="*/ 1804086 h 4816718"/>
                <a:gd name="connsiteX14" fmla="*/ 708632 w 3234657"/>
                <a:gd name="connsiteY14" fmla="*/ 1700751 h 4816718"/>
                <a:gd name="connsiteX15" fmla="*/ 725047 w 3234657"/>
                <a:gd name="connsiteY15" fmla="*/ 1716922 h 4816718"/>
                <a:gd name="connsiteX0" fmla="*/ 725047 w 3234657"/>
                <a:gd name="connsiteY0" fmla="*/ 1716922 h 4401597"/>
                <a:gd name="connsiteX1" fmla="*/ 8685 w 3234657"/>
                <a:gd name="connsiteY1" fmla="*/ 562458 h 4401597"/>
                <a:gd name="connsiteX2" fmla="*/ 1326190 w 3234657"/>
                <a:gd name="connsiteY2" fmla="*/ 81918 h 4401597"/>
                <a:gd name="connsiteX3" fmla="*/ 1958409 w 3234657"/>
                <a:gd name="connsiteY3" fmla="*/ 1491619 h 4401597"/>
                <a:gd name="connsiteX4" fmla="*/ 1964391 w 3234657"/>
                <a:gd name="connsiteY4" fmla="*/ 1503254 h 4401597"/>
                <a:gd name="connsiteX5" fmla="*/ 2561557 w 3234657"/>
                <a:gd name="connsiteY5" fmla="*/ 1503254 h 4401597"/>
                <a:gd name="connsiteX6" fmla="*/ 3173150 w 3234657"/>
                <a:gd name="connsiteY6" fmla="*/ 1503254 h 4401597"/>
                <a:gd name="connsiteX7" fmla="*/ 3234657 w 3234657"/>
                <a:gd name="connsiteY7" fmla="*/ 1503254 h 4401597"/>
                <a:gd name="connsiteX8" fmla="*/ 3234657 w 3234657"/>
                <a:gd name="connsiteY8" fmla="*/ 4297254 h 4401597"/>
                <a:gd name="connsiteX9" fmla="*/ 2842144 w 3234657"/>
                <a:gd name="connsiteY9" fmla="*/ 4297254 h 4401597"/>
                <a:gd name="connsiteX10" fmla="*/ 2863140 w 3234657"/>
                <a:gd name="connsiteY10" fmla="*/ 4387641 h 4401597"/>
                <a:gd name="connsiteX11" fmla="*/ 1873774 w 3234657"/>
                <a:gd name="connsiteY11" fmla="*/ 1826640 h 4401597"/>
                <a:gd name="connsiteX12" fmla="*/ 1926941 w 3234657"/>
                <a:gd name="connsiteY12" fmla="*/ 3342635 h 4401597"/>
                <a:gd name="connsiteX13" fmla="*/ 1611646 w 3234657"/>
                <a:gd name="connsiteY13" fmla="*/ 1804086 h 4401597"/>
                <a:gd name="connsiteX14" fmla="*/ 708632 w 3234657"/>
                <a:gd name="connsiteY14" fmla="*/ 1700751 h 4401597"/>
                <a:gd name="connsiteX15" fmla="*/ 725047 w 3234657"/>
                <a:gd name="connsiteY15" fmla="*/ 1716922 h 4401597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2842144 w 3234657"/>
                <a:gd name="connsiteY9" fmla="*/ 4297254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403961"/>
                <a:gd name="connsiteX1" fmla="*/ 8685 w 3234657"/>
                <a:gd name="connsiteY1" fmla="*/ 562458 h 4403961"/>
                <a:gd name="connsiteX2" fmla="*/ 1326190 w 3234657"/>
                <a:gd name="connsiteY2" fmla="*/ 81918 h 4403961"/>
                <a:gd name="connsiteX3" fmla="*/ 1958409 w 3234657"/>
                <a:gd name="connsiteY3" fmla="*/ 1491619 h 4403961"/>
                <a:gd name="connsiteX4" fmla="*/ 1964391 w 3234657"/>
                <a:gd name="connsiteY4" fmla="*/ 1503254 h 4403961"/>
                <a:gd name="connsiteX5" fmla="*/ 2561557 w 3234657"/>
                <a:gd name="connsiteY5" fmla="*/ 1503254 h 4403961"/>
                <a:gd name="connsiteX6" fmla="*/ 3173150 w 3234657"/>
                <a:gd name="connsiteY6" fmla="*/ 1503254 h 4403961"/>
                <a:gd name="connsiteX7" fmla="*/ 3234657 w 3234657"/>
                <a:gd name="connsiteY7" fmla="*/ 1503254 h 4403961"/>
                <a:gd name="connsiteX8" fmla="*/ 3234657 w 3234657"/>
                <a:gd name="connsiteY8" fmla="*/ 4297254 h 4403961"/>
                <a:gd name="connsiteX9" fmla="*/ 1856099 w 3234657"/>
                <a:gd name="connsiteY9" fmla="*/ 1766769 h 4403961"/>
                <a:gd name="connsiteX10" fmla="*/ 2863140 w 3234657"/>
                <a:gd name="connsiteY10" fmla="*/ 4387641 h 4403961"/>
                <a:gd name="connsiteX11" fmla="*/ 1873774 w 3234657"/>
                <a:gd name="connsiteY11" fmla="*/ 1826640 h 4403961"/>
                <a:gd name="connsiteX12" fmla="*/ 1867243 w 3234657"/>
                <a:gd name="connsiteY12" fmla="*/ 1895903 h 4403961"/>
                <a:gd name="connsiteX13" fmla="*/ 1611646 w 3234657"/>
                <a:gd name="connsiteY13" fmla="*/ 1804086 h 4403961"/>
                <a:gd name="connsiteX14" fmla="*/ 708632 w 3234657"/>
                <a:gd name="connsiteY14" fmla="*/ 1700751 h 4403961"/>
                <a:gd name="connsiteX15" fmla="*/ 725047 w 3234657"/>
                <a:gd name="connsiteY15" fmla="*/ 1716922 h 4403961"/>
                <a:gd name="connsiteX0" fmla="*/ 725047 w 3234657"/>
                <a:gd name="connsiteY0" fmla="*/ 1716922 h 4297254"/>
                <a:gd name="connsiteX1" fmla="*/ 8685 w 3234657"/>
                <a:gd name="connsiteY1" fmla="*/ 562458 h 4297254"/>
                <a:gd name="connsiteX2" fmla="*/ 1326190 w 3234657"/>
                <a:gd name="connsiteY2" fmla="*/ 81918 h 4297254"/>
                <a:gd name="connsiteX3" fmla="*/ 1958409 w 3234657"/>
                <a:gd name="connsiteY3" fmla="*/ 1491619 h 4297254"/>
                <a:gd name="connsiteX4" fmla="*/ 1964391 w 3234657"/>
                <a:gd name="connsiteY4" fmla="*/ 1503254 h 4297254"/>
                <a:gd name="connsiteX5" fmla="*/ 2561557 w 3234657"/>
                <a:gd name="connsiteY5" fmla="*/ 1503254 h 4297254"/>
                <a:gd name="connsiteX6" fmla="*/ 3173150 w 3234657"/>
                <a:gd name="connsiteY6" fmla="*/ 1503254 h 4297254"/>
                <a:gd name="connsiteX7" fmla="*/ 3234657 w 3234657"/>
                <a:gd name="connsiteY7" fmla="*/ 1503254 h 4297254"/>
                <a:gd name="connsiteX8" fmla="*/ 3234657 w 3234657"/>
                <a:gd name="connsiteY8" fmla="*/ 4297254 h 4297254"/>
                <a:gd name="connsiteX9" fmla="*/ 1856099 w 3234657"/>
                <a:gd name="connsiteY9" fmla="*/ 1766769 h 4297254"/>
                <a:gd name="connsiteX10" fmla="*/ 1854081 w 3234657"/>
                <a:gd name="connsiteY10" fmla="*/ 1691849 h 4297254"/>
                <a:gd name="connsiteX11" fmla="*/ 1873774 w 3234657"/>
                <a:gd name="connsiteY11" fmla="*/ 1826640 h 4297254"/>
                <a:gd name="connsiteX12" fmla="*/ 1867243 w 3234657"/>
                <a:gd name="connsiteY12" fmla="*/ 1895903 h 4297254"/>
                <a:gd name="connsiteX13" fmla="*/ 1611646 w 3234657"/>
                <a:gd name="connsiteY13" fmla="*/ 1804086 h 4297254"/>
                <a:gd name="connsiteX14" fmla="*/ 708632 w 3234657"/>
                <a:gd name="connsiteY14" fmla="*/ 1700751 h 4297254"/>
                <a:gd name="connsiteX15" fmla="*/ 725047 w 3234657"/>
                <a:gd name="connsiteY15" fmla="*/ 1716922 h 4297254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3173150 w 3234657"/>
                <a:gd name="connsiteY6" fmla="*/ 1503254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2561557 w 3234657"/>
                <a:gd name="connsiteY5" fmla="*/ 150325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3234657"/>
                <a:gd name="connsiteY0" fmla="*/ 1716922 h 1907630"/>
                <a:gd name="connsiteX1" fmla="*/ 8685 w 3234657"/>
                <a:gd name="connsiteY1" fmla="*/ 562458 h 1907630"/>
                <a:gd name="connsiteX2" fmla="*/ 1326190 w 3234657"/>
                <a:gd name="connsiteY2" fmla="*/ 81918 h 1907630"/>
                <a:gd name="connsiteX3" fmla="*/ 1958409 w 3234657"/>
                <a:gd name="connsiteY3" fmla="*/ 1491619 h 1907630"/>
                <a:gd name="connsiteX4" fmla="*/ 1964391 w 3234657"/>
                <a:gd name="connsiteY4" fmla="*/ 1503254 h 1907630"/>
                <a:gd name="connsiteX5" fmla="*/ 1927107 w 3234657"/>
                <a:gd name="connsiteY5" fmla="*/ 1599084 h 1907630"/>
                <a:gd name="connsiteX6" fmla="*/ 1914253 w 3234657"/>
                <a:gd name="connsiteY6" fmla="*/ 1682855 h 1907630"/>
                <a:gd name="connsiteX7" fmla="*/ 3234657 w 3234657"/>
                <a:gd name="connsiteY7" fmla="*/ 1503254 h 1907630"/>
                <a:gd name="connsiteX8" fmla="*/ 1864976 w 3234657"/>
                <a:gd name="connsiteY8" fmla="*/ 1740322 h 1907630"/>
                <a:gd name="connsiteX9" fmla="*/ 1856099 w 3234657"/>
                <a:gd name="connsiteY9" fmla="*/ 1766769 h 1907630"/>
                <a:gd name="connsiteX10" fmla="*/ 1854081 w 3234657"/>
                <a:gd name="connsiteY10" fmla="*/ 1691849 h 1907630"/>
                <a:gd name="connsiteX11" fmla="*/ 1873774 w 3234657"/>
                <a:gd name="connsiteY11" fmla="*/ 1826640 h 1907630"/>
                <a:gd name="connsiteX12" fmla="*/ 1867243 w 3234657"/>
                <a:gd name="connsiteY12" fmla="*/ 1895903 h 1907630"/>
                <a:gd name="connsiteX13" fmla="*/ 1611646 w 3234657"/>
                <a:gd name="connsiteY13" fmla="*/ 1804086 h 1907630"/>
                <a:gd name="connsiteX14" fmla="*/ 708632 w 3234657"/>
                <a:gd name="connsiteY14" fmla="*/ 1700751 h 1907630"/>
                <a:gd name="connsiteX15" fmla="*/ 725047 w 3234657"/>
                <a:gd name="connsiteY15" fmla="*/ 1716922 h 1907630"/>
                <a:gd name="connsiteX0" fmla="*/ 725047 w 1964391"/>
                <a:gd name="connsiteY0" fmla="*/ 1716922 h 1907630"/>
                <a:gd name="connsiteX1" fmla="*/ 8685 w 1964391"/>
                <a:gd name="connsiteY1" fmla="*/ 562458 h 1907630"/>
                <a:gd name="connsiteX2" fmla="*/ 1326190 w 1964391"/>
                <a:gd name="connsiteY2" fmla="*/ 81918 h 1907630"/>
                <a:gd name="connsiteX3" fmla="*/ 1958409 w 1964391"/>
                <a:gd name="connsiteY3" fmla="*/ 1491619 h 1907630"/>
                <a:gd name="connsiteX4" fmla="*/ 1964391 w 1964391"/>
                <a:gd name="connsiteY4" fmla="*/ 1503254 h 1907630"/>
                <a:gd name="connsiteX5" fmla="*/ 1927107 w 1964391"/>
                <a:gd name="connsiteY5" fmla="*/ 1599084 h 1907630"/>
                <a:gd name="connsiteX6" fmla="*/ 1914253 w 1964391"/>
                <a:gd name="connsiteY6" fmla="*/ 1682855 h 1907630"/>
                <a:gd name="connsiteX7" fmla="*/ 1959158 w 1964391"/>
                <a:gd name="connsiteY7" fmla="*/ 1664265 h 1907630"/>
                <a:gd name="connsiteX8" fmla="*/ 1864976 w 1964391"/>
                <a:gd name="connsiteY8" fmla="*/ 1740322 h 1907630"/>
                <a:gd name="connsiteX9" fmla="*/ 1856099 w 1964391"/>
                <a:gd name="connsiteY9" fmla="*/ 1766769 h 1907630"/>
                <a:gd name="connsiteX10" fmla="*/ 1854081 w 1964391"/>
                <a:gd name="connsiteY10" fmla="*/ 1691849 h 1907630"/>
                <a:gd name="connsiteX11" fmla="*/ 1873774 w 1964391"/>
                <a:gd name="connsiteY11" fmla="*/ 1826640 h 1907630"/>
                <a:gd name="connsiteX12" fmla="*/ 1867243 w 1964391"/>
                <a:gd name="connsiteY12" fmla="*/ 1895903 h 1907630"/>
                <a:gd name="connsiteX13" fmla="*/ 1611646 w 1964391"/>
                <a:gd name="connsiteY13" fmla="*/ 1804086 h 1907630"/>
                <a:gd name="connsiteX14" fmla="*/ 708632 w 1964391"/>
                <a:gd name="connsiteY14" fmla="*/ 1700751 h 1907630"/>
                <a:gd name="connsiteX15" fmla="*/ 725047 w 1964391"/>
                <a:gd name="connsiteY15" fmla="*/ 1716922 h 1907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4391" h="1907630">
                  <a:moveTo>
                    <a:pt x="725047" y="1716922"/>
                  </a:moveTo>
                  <a:cubicBezTo>
                    <a:pt x="707928" y="1403064"/>
                    <a:pt x="-91505" y="834959"/>
                    <a:pt x="8685" y="562458"/>
                  </a:cubicBezTo>
                  <a:cubicBezTo>
                    <a:pt x="108875" y="289957"/>
                    <a:pt x="1004002" y="-193046"/>
                    <a:pt x="1326190" y="81918"/>
                  </a:cubicBezTo>
                  <a:cubicBezTo>
                    <a:pt x="1605712" y="326878"/>
                    <a:pt x="1742347" y="1039690"/>
                    <a:pt x="1958409" y="1491619"/>
                  </a:cubicBezTo>
                  <a:lnTo>
                    <a:pt x="1964391" y="1503254"/>
                  </a:lnTo>
                  <a:lnTo>
                    <a:pt x="1927107" y="1599084"/>
                  </a:lnTo>
                  <a:lnTo>
                    <a:pt x="1914253" y="1682855"/>
                  </a:lnTo>
                  <a:lnTo>
                    <a:pt x="1959158" y="1664265"/>
                  </a:lnTo>
                  <a:lnTo>
                    <a:pt x="1864976" y="1740322"/>
                  </a:lnTo>
                  <a:lnTo>
                    <a:pt x="1856099" y="1766769"/>
                  </a:lnTo>
                  <a:cubicBezTo>
                    <a:pt x="1855426" y="1741796"/>
                    <a:pt x="1854754" y="1716822"/>
                    <a:pt x="1854081" y="1691849"/>
                  </a:cubicBezTo>
                  <a:cubicBezTo>
                    <a:pt x="1907570" y="1927194"/>
                    <a:pt x="1871580" y="1792631"/>
                    <a:pt x="1873774" y="1826640"/>
                  </a:cubicBezTo>
                  <a:cubicBezTo>
                    <a:pt x="1875968" y="1860649"/>
                    <a:pt x="1910931" y="1899662"/>
                    <a:pt x="1867243" y="1895903"/>
                  </a:cubicBezTo>
                  <a:cubicBezTo>
                    <a:pt x="1823555" y="1892144"/>
                    <a:pt x="2122091" y="1960598"/>
                    <a:pt x="1611646" y="1804086"/>
                  </a:cubicBezTo>
                  <a:cubicBezTo>
                    <a:pt x="1102260" y="1651538"/>
                    <a:pt x="983370" y="2026686"/>
                    <a:pt x="708632" y="1700751"/>
                  </a:cubicBezTo>
                  <a:cubicBezTo>
                    <a:pt x="657119" y="1639637"/>
                    <a:pt x="728998" y="1789351"/>
                    <a:pt x="725047" y="1716922"/>
                  </a:cubicBezTo>
                  <a:close/>
                </a:path>
              </a:pathLst>
            </a:custGeom>
            <a:noFill/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444888-74F7-4A35-DC5E-F50570A69C1D}"/>
                  </a:ext>
                </a:extLst>
              </p:cNvPr>
              <p:cNvSpPr txBox="1"/>
              <p:nvPr/>
            </p:nvSpPr>
            <p:spPr>
              <a:xfrm>
                <a:off x="6785381" y="1964952"/>
                <a:ext cx="2007473" cy="226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,919,650+</m:t>
                      </m:r>
                      <m:d>
                        <m:dPr>
                          <m:ctrlPr>
                            <a:rPr lang="th-TH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46</m:t>
                          </m:r>
                          <m:sSup>
                            <m:sSupPr>
                              <m:ctrlP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−50</m:t>
                          </m:r>
                        </m:e>
                      </m:d>
                      <m:r>
                        <a:rPr lang="en-US" sz="1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B444888-74F7-4A35-DC5E-F50570A69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381" y="1964952"/>
                <a:ext cx="2007473" cy="226216"/>
              </a:xfrm>
              <a:prstGeom prst="rect">
                <a:avLst/>
              </a:prstGeom>
              <a:blipFill>
                <a:blip r:embed="rId3"/>
                <a:stretch>
                  <a:fillRect l="-912" r="-304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38D0D9-2A57-3D8D-0714-64F80DC696D7}"/>
                  </a:ext>
                </a:extLst>
              </p:cNvPr>
              <p:cNvSpPr txBox="1"/>
              <p:nvPr/>
            </p:nvSpPr>
            <p:spPr>
              <a:xfrm>
                <a:off x="6564423" y="3269544"/>
                <a:ext cx="2449388" cy="237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,919,650+</m:t>
                      </m:r>
                      <m:d>
                        <m:dPr>
                          <m:ctrlPr>
                            <a:rPr lang="th-TH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8.4827</m:t>
                          </m:r>
                          <m:sSup>
                            <m:sSupPr>
                              <m:ctrlP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−50</m:t>
                          </m:r>
                        </m:e>
                      </m:d>
                      <m:r>
                        <a:rPr lang="en-US" sz="10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38D0D9-2A57-3D8D-0714-64F80DC69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423" y="3269544"/>
                <a:ext cx="2449388" cy="237437"/>
              </a:xfrm>
              <a:prstGeom prst="rect">
                <a:avLst/>
              </a:prstGeom>
              <a:blipFill>
                <a:blip r:embed="rId4"/>
                <a:stretch>
                  <a:fillRect l="-995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141CF3-50C2-70DE-25C2-500B8EF75C95}"/>
                  </a:ext>
                </a:extLst>
              </p:cNvPr>
              <p:cNvSpPr txBox="1"/>
              <p:nvPr/>
            </p:nvSpPr>
            <p:spPr>
              <a:xfrm>
                <a:off x="6728731" y="4629736"/>
                <a:ext cx="2120773" cy="237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,919,650+</m:t>
                      </m:r>
                      <m:d>
                        <m:dPr>
                          <m:ctrlPr>
                            <a:rPr lang="th-TH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52</m:t>
                          </m:r>
                          <m:sSup>
                            <m:sSupPr>
                              <m:ctrlP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5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−0.025</m:t>
                                  </m:r>
                                </m:num>
                                <m:den>
                                  <m:r>
                                    <a:rPr lang="en-US" sz="105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−50</m:t>
                          </m:r>
                        </m:e>
                      </m:d>
                      <m:r>
                        <a:rPr lang="en-US" sz="105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141CF3-50C2-70DE-25C2-500B8EF75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731" y="4629736"/>
                <a:ext cx="2120773" cy="237437"/>
              </a:xfrm>
              <a:prstGeom prst="rect">
                <a:avLst/>
              </a:prstGeom>
              <a:blipFill>
                <a:blip r:embed="rId5"/>
                <a:stretch>
                  <a:fillRect l="-1149"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501234-1EE1-35FB-889C-C628D27DDC30}"/>
                  </a:ext>
                </a:extLst>
              </p:cNvPr>
              <p:cNvSpPr txBox="1"/>
              <p:nvPr/>
            </p:nvSpPr>
            <p:spPr>
              <a:xfrm>
                <a:off x="481289" y="3497607"/>
                <a:ext cx="3151645" cy="31022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919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th-TH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650+(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52,</m:t>
                              </m:r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−0.025</m:t>
                              </m:r>
                            </m:num>
                            <m:den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−50)×</m:t>
                      </m:r>
                      <m:sSup>
                        <m:sSupPr>
                          <m:ctrlPr>
                            <a:rPr lang="en-US" sz="12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sz="1200" dirty="0">
                  <a:solidFill>
                    <a:schemeClr val="accent1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7501234-1EE1-35FB-889C-C628D27DD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9" y="3497607"/>
                <a:ext cx="3151645" cy="310227"/>
              </a:xfrm>
              <a:prstGeom prst="roundRect">
                <a:avLst/>
              </a:prstGeom>
              <a:blipFill>
                <a:blip r:embed="rId6"/>
                <a:stretch>
                  <a:fillRect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91956A-82B5-1DCE-A97D-913146320D78}"/>
                  </a:ext>
                </a:extLst>
              </p:cNvPr>
              <p:cNvSpPr txBox="1"/>
              <p:nvPr/>
            </p:nvSpPr>
            <p:spPr>
              <a:xfrm>
                <a:off x="481289" y="2993711"/>
                <a:ext cx="3151645" cy="385709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1050" b="0" dirty="0">
                    <a:solidFill>
                      <a:srgbClr val="FFFFFF"/>
                    </a:solidFill>
                    <a:latin typeface="+mn-lt"/>
                  </a:rPr>
                  <a:t>Pay-off call option (</a:t>
                </a:r>
                <a:r>
                  <a:rPr lang="en-US" sz="1050" b="0" dirty="0">
                    <a:solidFill>
                      <a:srgbClr val="F2A365"/>
                    </a:solidFill>
                    <a:latin typeface="+mn-lt"/>
                  </a:rPr>
                  <a:t>covered</a:t>
                </a:r>
                <a:r>
                  <a:rPr lang="en-US" sz="1050" b="0" dirty="0">
                    <a:solidFill>
                      <a:srgbClr val="FFFFFF"/>
                    </a:solidFill>
                    <a:latin typeface="+mn-lt"/>
                  </a:rPr>
                  <a:t> position)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𝑃𝑟𝑒𝑚𝑖𝑢𝑚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th-TH" sz="12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func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จน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th-TH" sz="1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สิทธิ</m:t>
                      </m:r>
                    </m:oMath>
                  </m:oMathPara>
                </a14:m>
                <a:endParaRPr lang="en-US" sz="1200" dirty="0">
                  <a:solidFill>
                    <a:srgbClr val="FFFFFF"/>
                  </a:solidFill>
                  <a:latin typeface="Prompt" panose="00000500000000000000" pitchFamily="2" charset="-34"/>
                  <a:cs typeface="Prompt" panose="00000500000000000000" pitchFamily="2" charset="-3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491956A-82B5-1DCE-A97D-913146320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89" y="2993711"/>
                <a:ext cx="3151645" cy="385709"/>
              </a:xfrm>
              <a:prstGeom prst="roundRect">
                <a:avLst/>
              </a:prstGeom>
              <a:blipFill>
                <a:blip r:embed="rId7"/>
                <a:stretch>
                  <a:fillRect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55390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Prompt">
      <a:majorFont>
        <a:latin typeface="Prompt SemiBold"/>
        <a:ea typeface=""/>
        <a:cs typeface="Prompt SemiBold"/>
      </a:majorFont>
      <a:minorFont>
        <a:latin typeface="Prompt"/>
        <a:ea typeface=""/>
        <a:cs typeface="Promp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3558</Words>
  <Application>Microsoft Macintosh PowerPoint</Application>
  <PresentationFormat>On-screen Show (16:9)</PresentationFormat>
  <Paragraphs>410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Prompt SemiBold</vt:lpstr>
      <vt:lpstr>Prompt</vt:lpstr>
      <vt:lpstr>Cambria Math</vt:lpstr>
      <vt:lpstr>Wingdings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2010511104023 Patomporn Sukho</cp:lastModifiedBy>
  <cp:revision>74</cp:revision>
  <dcterms:modified xsi:type="dcterms:W3CDTF">2023-09-20T05:03:09Z</dcterms:modified>
</cp:coreProperties>
</file>